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94" r:id="rId17"/>
    <p:sldId id="270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1" r:id="rId33"/>
    <p:sldId id="292" r:id="rId34"/>
    <p:sldId id="289" r:id="rId35"/>
    <p:sldId id="290" r:id="rId36"/>
  </p:sldIdLst>
  <p:sldSz cx="9144000" cy="5143500" type="screen16x9"/>
  <p:notesSz cx="6858000" cy="9144000"/>
  <p:embeddedFontLst>
    <p:embeddedFont>
      <p:font typeface="Nanum Gothic" panose="020D0604000000000000" pitchFamily="34" charset="-127"/>
      <p:regular r:id="rId38"/>
      <p:bold r:id="rId39"/>
    </p:embeddedFont>
    <p:embeddedFont>
      <p:font typeface="Malgun Gothic" panose="020B0503020000020004" pitchFamily="34" charset="-127"/>
      <p:regular r:id="rId40"/>
      <p:bold r:id="rId41"/>
    </p:embeddedFont>
    <p:embeddedFont>
      <p:font typeface="Microsoft Yahei" panose="020B0400000000000000" pitchFamily="34" charset="-122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B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FAD87-1878-9C7E-9C76-A96ACCA95206}" v="57" dt="2022-12-04T14:45:45.436"/>
    <p1510:client id="{458C2CD2-A2FA-78B6-C964-C9672A086E32}" v="3" dt="2022-12-04T15:07:04.346"/>
    <p1510:client id="{5647635A-ABA1-4518-9757-ABD290B70418}" v="8597" dt="2022-12-04T16:28:36.546"/>
    <p1510:client id="{77156DF3-D8C4-476D-8989-FA0C08D3742C}" v="15" dt="2022-12-04T15:20:25.525"/>
    <p1510:client id="{8643FCB2-17D0-E019-AC79-BC6709FCA713}" v="594" dt="2022-12-04T14:26:17.255"/>
    <p1510:client id="{A20DA171-7578-F0ED-001B-4A4BB9EBA794}" v="223" dt="2022-12-04T14:08:16.128"/>
    <p1510:client id="{A3B958B3-84B7-7F76-855A-A411AD1DAF5E}" v="2" dt="2022-12-04T14:36:28.370"/>
    <p1510:client id="{CDB64A31-E0AE-CBB7-D137-9D9A01EEACEA}" v="4" dt="2022-12-04T15:21:23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1" autoAdjust="0"/>
    <p:restoredTop sz="70828" autoAdjust="0"/>
  </p:normalViewPr>
  <p:slideViewPr>
    <p:cSldViewPr snapToGrid="0">
      <p:cViewPr varScale="1">
        <p:scale>
          <a:sx n="104" d="100"/>
          <a:sy n="104" d="100"/>
        </p:scale>
        <p:origin x="1710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569ad3a63025856d9bbcfe1d3825c0dea74915595d884ea1691d10e6837ceb30::" providerId="AD" clId="Web-{26FFAD87-1878-9C7E-9C76-A96ACCA95206}"/>
    <pc:docChg chg="modSld">
      <pc:chgData name="게스트 사용자" userId="S::urn:spo:anon#569ad3a63025856d9bbcfe1d3825c0dea74915595d884ea1691d10e6837ceb30::" providerId="AD" clId="Web-{26FFAD87-1878-9C7E-9C76-A96ACCA95206}" dt="2022-12-04T14:46:30.531" v="104"/>
      <pc:docMkLst>
        <pc:docMk/>
      </pc:docMkLst>
      <pc:sldChg chg="modNotes">
        <pc:chgData name="게스트 사용자" userId="S::urn:spo:anon#569ad3a63025856d9bbcfe1d3825c0dea74915595d884ea1691d10e6837ceb30::" providerId="AD" clId="Web-{26FFAD87-1878-9C7E-9C76-A96ACCA95206}" dt="2022-12-04T14:10:19.602" v="64"/>
        <pc:sldMkLst>
          <pc:docMk/>
          <pc:sldMk cId="0" sldId="264"/>
        </pc:sldMkLst>
      </pc:sldChg>
      <pc:sldChg chg="modNotes">
        <pc:chgData name="게스트 사용자" userId="S::urn:spo:anon#569ad3a63025856d9bbcfe1d3825c0dea74915595d884ea1691d10e6837ceb30::" providerId="AD" clId="Web-{26FFAD87-1878-9C7E-9C76-A96ACCA95206}" dt="2022-12-04T14:06:33.535" v="51"/>
        <pc:sldMkLst>
          <pc:docMk/>
          <pc:sldMk cId="0" sldId="278"/>
        </pc:sldMkLst>
      </pc:sldChg>
      <pc:sldChg chg="modSp modNotes">
        <pc:chgData name="게스트 사용자" userId="S::urn:spo:anon#569ad3a63025856d9bbcfe1d3825c0dea74915595d884ea1691d10e6837ceb30::" providerId="AD" clId="Web-{26FFAD87-1878-9C7E-9C76-A96ACCA95206}" dt="2022-12-04T14:37:01.721" v="75" actId="20577"/>
        <pc:sldMkLst>
          <pc:docMk/>
          <pc:sldMk cId="0" sldId="279"/>
        </pc:sldMkLst>
        <pc:spChg chg="mod">
          <ac:chgData name="게스트 사용자" userId="S::urn:spo:anon#569ad3a63025856d9bbcfe1d3825c0dea74915595d884ea1691d10e6837ceb30::" providerId="AD" clId="Web-{26FFAD87-1878-9C7E-9C76-A96ACCA95206}" dt="2022-12-04T14:36:19.220" v="67" actId="1076"/>
          <ac:spMkLst>
            <pc:docMk/>
            <pc:sldMk cId="0" sldId="279"/>
            <ac:spMk id="472" creationId="{00000000-0000-0000-0000-000000000000}"/>
          </ac:spMkLst>
        </pc:spChg>
        <pc:spChg chg="mod">
          <ac:chgData name="게스트 사용자" userId="S::urn:spo:anon#569ad3a63025856d9bbcfe1d3825c0dea74915595d884ea1691d10e6837ceb30::" providerId="AD" clId="Web-{26FFAD87-1878-9C7E-9C76-A96ACCA95206}" dt="2022-12-04T14:36:44.565" v="72" actId="1076"/>
          <ac:spMkLst>
            <pc:docMk/>
            <pc:sldMk cId="0" sldId="279"/>
            <ac:spMk id="474" creationId="{00000000-0000-0000-0000-000000000000}"/>
          </ac:spMkLst>
        </pc:spChg>
        <pc:spChg chg="mod">
          <ac:chgData name="게스트 사용자" userId="S::urn:spo:anon#569ad3a63025856d9bbcfe1d3825c0dea74915595d884ea1691d10e6837ceb30::" providerId="AD" clId="Web-{26FFAD87-1878-9C7E-9C76-A96ACCA95206}" dt="2022-12-04T14:37:01.721" v="75" actId="20577"/>
          <ac:spMkLst>
            <pc:docMk/>
            <pc:sldMk cId="0" sldId="279"/>
            <ac:spMk id="476" creationId="{00000000-0000-0000-0000-000000000000}"/>
          </ac:spMkLst>
        </pc:spChg>
        <pc:picChg chg="mod">
          <ac:chgData name="게스트 사용자" userId="S::urn:spo:anon#569ad3a63025856d9bbcfe1d3825c0dea74915595d884ea1691d10e6837ceb30::" providerId="AD" clId="Web-{26FFAD87-1878-9C7E-9C76-A96ACCA95206}" dt="2022-12-04T14:04:14.797" v="15" actId="1076"/>
          <ac:picMkLst>
            <pc:docMk/>
            <pc:sldMk cId="0" sldId="279"/>
            <ac:picMk id="469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35:07.969" v="66" actId="1076"/>
          <ac:picMkLst>
            <pc:docMk/>
            <pc:sldMk cId="0" sldId="279"/>
            <ac:picMk id="470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04:18.391" v="27" actId="1076"/>
          <ac:picMkLst>
            <pc:docMk/>
            <pc:sldMk cId="0" sldId="279"/>
            <ac:picMk id="471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04:18.391" v="26" actId="1076"/>
          <ac:picMkLst>
            <pc:docMk/>
            <pc:sldMk cId="0" sldId="279"/>
            <ac:picMk id="473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04:18.391" v="25" actId="1076"/>
          <ac:picMkLst>
            <pc:docMk/>
            <pc:sldMk cId="0" sldId="279"/>
            <ac:picMk id="475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04:18.391" v="24" actId="1076"/>
          <ac:picMkLst>
            <pc:docMk/>
            <pc:sldMk cId="0" sldId="279"/>
            <ac:picMk id="477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04:18.391" v="23" actId="1076"/>
          <ac:picMkLst>
            <pc:docMk/>
            <pc:sldMk cId="0" sldId="279"/>
            <ac:picMk id="478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4:36:38.986" v="71" actId="1076"/>
          <ac:picMkLst>
            <pc:docMk/>
            <pc:sldMk cId="0" sldId="279"/>
            <ac:picMk id="479" creationId="{00000000-0000-0000-0000-000000000000}"/>
          </ac:picMkLst>
        </pc:picChg>
      </pc:sldChg>
      <pc:sldChg chg="modSp modNotes">
        <pc:chgData name="게스트 사용자" userId="S::urn:spo:anon#569ad3a63025856d9bbcfe1d3825c0dea74915595d884ea1691d10e6837ceb30::" providerId="AD" clId="Web-{26FFAD87-1878-9C7E-9C76-A96ACCA95206}" dt="2022-12-04T14:46:30.531" v="104"/>
        <pc:sldMkLst>
          <pc:docMk/>
          <pc:sldMk cId="0" sldId="287"/>
        </pc:sldMkLst>
        <pc:spChg chg="mod">
          <ac:chgData name="게스트 사용자" userId="S::urn:spo:anon#569ad3a63025856d9bbcfe1d3825c0dea74915595d884ea1691d10e6837ceb30::" providerId="AD" clId="Web-{26FFAD87-1878-9C7E-9C76-A96ACCA95206}" dt="2022-12-04T14:45:41.374" v="83" actId="20577"/>
          <ac:spMkLst>
            <pc:docMk/>
            <pc:sldMk cId="0" sldId="287"/>
            <ac:spMk id="567" creationId="{00000000-0000-0000-0000-000000000000}"/>
          </ac:spMkLst>
        </pc:spChg>
      </pc:sldChg>
      <pc:sldChg chg="modSp">
        <pc:chgData name="게스트 사용자" userId="S::urn:spo:anon#569ad3a63025856d9bbcfe1d3825c0dea74915595d884ea1691d10e6837ceb30::" providerId="AD" clId="Web-{26FFAD87-1878-9C7E-9C76-A96ACCA95206}" dt="2022-12-04T13:58:38.071" v="7" actId="1076"/>
        <pc:sldMkLst>
          <pc:docMk/>
          <pc:sldMk cId="0" sldId="288"/>
        </pc:sldMkLst>
        <pc:picChg chg="mod">
          <ac:chgData name="게스트 사용자" userId="S::urn:spo:anon#569ad3a63025856d9bbcfe1d3825c0dea74915595d884ea1691d10e6837ceb30::" providerId="AD" clId="Web-{26FFAD87-1878-9C7E-9C76-A96ACCA95206}" dt="2022-12-04T13:58:38.071" v="7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게스트 사용자" userId="S::urn:spo:anon#569ad3a63025856d9bbcfe1d3825c0dea74915595d884ea1691d10e6837ceb30::" providerId="AD" clId="Web-{26FFAD87-1878-9C7E-9C76-A96ACCA95206}" dt="2022-12-04T13:58:33.133" v="6" actId="1076"/>
          <ac:picMkLst>
            <pc:docMk/>
            <pc:sldMk cId="0" sldId="288"/>
            <ac:picMk id="577" creationId="{00000000-0000-0000-0000-000000000000}"/>
          </ac:picMkLst>
        </pc:picChg>
      </pc:sldChg>
      <pc:sldChg chg="modNotes">
        <pc:chgData name="게스트 사용자" userId="S::urn:spo:anon#569ad3a63025856d9bbcfe1d3825c0dea74915595d884ea1691d10e6837ceb30::" providerId="AD" clId="Web-{26FFAD87-1878-9C7E-9C76-A96ACCA95206}" dt="2022-12-04T13:58:14.961" v="5"/>
        <pc:sldMkLst>
          <pc:docMk/>
          <pc:sldMk cId="0" sldId="290"/>
        </pc:sldMkLst>
      </pc:sldChg>
      <pc:sldChg chg="modSp">
        <pc:chgData name="게스트 사용자" userId="S::urn:spo:anon#569ad3a63025856d9bbcfe1d3825c0dea74915595d884ea1691d10e6837ceb30::" providerId="AD" clId="Web-{26FFAD87-1878-9C7E-9C76-A96ACCA95206}" dt="2022-12-04T14:45:22.858" v="79" actId="20577"/>
        <pc:sldMkLst>
          <pc:docMk/>
          <pc:sldMk cId="3455463342" sldId="292"/>
        </pc:sldMkLst>
        <pc:spChg chg="mod">
          <ac:chgData name="게스트 사용자" userId="S::urn:spo:anon#569ad3a63025856d9bbcfe1d3825c0dea74915595d884ea1691d10e6837ceb30::" providerId="AD" clId="Web-{26FFAD87-1878-9C7E-9C76-A96ACCA95206}" dt="2022-12-04T14:45:22.858" v="79" actId="20577"/>
          <ac:spMkLst>
            <pc:docMk/>
            <pc:sldMk cId="3455463342" sldId="292"/>
            <ac:spMk id="7" creationId="{E4794403-D97C-B968-A6AC-28F684C76345}"/>
          </ac:spMkLst>
        </pc:spChg>
      </pc:sldChg>
    </pc:docChg>
  </pc:docChgLst>
  <pc:docChgLst>
    <pc:chgData name="게스트 사용자" userId="S::urn:spo:anon#707aa72f6610ca03ae2fa6c9d6636cdba93a13abbb06b5736ce279fab7e4c00c::" providerId="AD" clId="Web-{77156DF3-D8C4-476D-8989-FA0C08D3742C}"/>
    <pc:docChg chg="modSld sldOrd">
      <pc:chgData name="게스트 사용자" userId="S::urn:spo:anon#707aa72f6610ca03ae2fa6c9d6636cdba93a13abbb06b5736ce279fab7e4c00c::" providerId="AD" clId="Web-{77156DF3-D8C4-476D-8989-FA0C08D3742C}" dt="2022-12-04T15:20:23.947" v="509"/>
      <pc:docMkLst>
        <pc:docMk/>
      </pc:docMkLst>
      <pc:sldChg chg="addSp modSp">
        <pc:chgData name="게스트 사용자" userId="S::urn:spo:anon#707aa72f6610ca03ae2fa6c9d6636cdba93a13abbb06b5736ce279fab7e4c00c::" providerId="AD" clId="Web-{77156DF3-D8C4-476D-8989-FA0C08D3742C}" dt="2022-12-04T13:53:05.311" v="1" actId="1076"/>
        <pc:sldMkLst>
          <pc:docMk/>
          <pc:sldMk cId="0" sldId="262"/>
        </pc:sldMkLst>
        <pc:picChg chg="add mod">
          <ac:chgData name="게스트 사용자" userId="S::urn:spo:anon#707aa72f6610ca03ae2fa6c9d6636cdba93a13abbb06b5736ce279fab7e4c00c::" providerId="AD" clId="Web-{77156DF3-D8C4-476D-8989-FA0C08D3742C}" dt="2022-12-04T13:53:05.311" v="1" actId="1076"/>
          <ac:picMkLst>
            <pc:docMk/>
            <pc:sldMk cId="0" sldId="262"/>
            <ac:picMk id="3" creationId="{632BC456-ABD8-F43B-3292-018E15EA9460}"/>
          </ac:picMkLst>
        </pc:picChg>
      </pc:sldChg>
      <pc:sldChg chg="modNotes">
        <pc:chgData name="게스트 사용자" userId="S::urn:spo:anon#707aa72f6610ca03ae2fa6c9d6636cdba93a13abbb06b5736ce279fab7e4c00c::" providerId="AD" clId="Web-{77156DF3-D8C4-476D-8989-FA0C08D3742C}" dt="2022-12-04T13:57:36.689" v="22"/>
        <pc:sldMkLst>
          <pc:docMk/>
          <pc:sldMk cId="0" sldId="267"/>
        </pc:sldMkLst>
      </pc:sldChg>
      <pc:sldChg chg="modNotes">
        <pc:chgData name="게스트 사용자" userId="S::urn:spo:anon#707aa72f6610ca03ae2fa6c9d6636cdba93a13abbb06b5736ce279fab7e4c00c::" providerId="AD" clId="Web-{77156DF3-D8C4-476D-8989-FA0C08D3742C}" dt="2022-12-04T15:20:23.947" v="509"/>
        <pc:sldMkLst>
          <pc:docMk/>
          <pc:sldMk cId="0" sldId="275"/>
        </pc:sldMkLst>
      </pc:sldChg>
      <pc:sldChg chg="modSp">
        <pc:chgData name="게스트 사용자" userId="S::urn:spo:anon#707aa72f6610ca03ae2fa6c9d6636cdba93a13abbb06b5736ce279fab7e4c00c::" providerId="AD" clId="Web-{77156DF3-D8C4-476D-8989-FA0C08D3742C}" dt="2022-12-04T14:35:57.506" v="251" actId="14100"/>
        <pc:sldMkLst>
          <pc:docMk/>
          <pc:sldMk cId="0" sldId="279"/>
        </pc:sldMkLst>
        <pc:picChg chg="mod">
          <ac:chgData name="게스트 사용자" userId="S::urn:spo:anon#707aa72f6610ca03ae2fa6c9d6636cdba93a13abbb06b5736ce279fab7e4c00c::" providerId="AD" clId="Web-{77156DF3-D8C4-476D-8989-FA0C08D3742C}" dt="2022-12-04T14:35:57.506" v="251" actId="14100"/>
          <ac:picMkLst>
            <pc:docMk/>
            <pc:sldMk cId="0" sldId="279"/>
            <ac:picMk id="470" creationId="{00000000-0000-0000-0000-000000000000}"/>
          </ac:picMkLst>
        </pc:picChg>
      </pc:sldChg>
      <pc:sldChg chg="modNotes">
        <pc:chgData name="게스트 사용자" userId="S::urn:spo:anon#707aa72f6610ca03ae2fa6c9d6636cdba93a13abbb06b5736ce279fab7e4c00c::" providerId="AD" clId="Web-{77156DF3-D8C4-476D-8989-FA0C08D3742C}" dt="2022-12-04T15:11:02.924" v="498"/>
        <pc:sldMkLst>
          <pc:docMk/>
          <pc:sldMk cId="0" sldId="281"/>
        </pc:sldMkLst>
      </pc:sldChg>
      <pc:sldChg chg="modNotes">
        <pc:chgData name="게스트 사용자" userId="S::urn:spo:anon#707aa72f6610ca03ae2fa6c9d6636cdba93a13abbb06b5736ce279fab7e4c00c::" providerId="AD" clId="Web-{77156DF3-D8C4-476D-8989-FA0C08D3742C}" dt="2022-12-04T15:11:10.081" v="503"/>
        <pc:sldMkLst>
          <pc:docMk/>
          <pc:sldMk cId="0" sldId="282"/>
        </pc:sldMkLst>
      </pc:sldChg>
      <pc:sldChg chg="modNotes">
        <pc:chgData name="게스트 사용자" userId="S::urn:spo:anon#707aa72f6610ca03ae2fa6c9d6636cdba93a13abbb06b5736ce279fab7e4c00c::" providerId="AD" clId="Web-{77156DF3-D8C4-476D-8989-FA0C08D3742C}" dt="2022-12-04T15:11:41.614" v="506"/>
        <pc:sldMkLst>
          <pc:docMk/>
          <pc:sldMk cId="0" sldId="283"/>
        </pc:sldMkLst>
      </pc:sldChg>
      <pc:sldChg chg="modNotes">
        <pc:chgData name="게스트 사용자" userId="S::urn:spo:anon#707aa72f6610ca03ae2fa6c9d6636cdba93a13abbb06b5736ce279fab7e4c00c::" providerId="AD" clId="Web-{77156DF3-D8C4-476D-8989-FA0C08D3742C}" dt="2022-12-04T15:09:49.779" v="497"/>
        <pc:sldMkLst>
          <pc:docMk/>
          <pc:sldMk cId="0" sldId="284"/>
        </pc:sldMkLst>
      </pc:sldChg>
      <pc:sldChg chg="ord modNotes">
        <pc:chgData name="게스트 사용자" userId="S::urn:spo:anon#707aa72f6610ca03ae2fa6c9d6636cdba93a13abbb06b5736ce279fab7e4c00c::" providerId="AD" clId="Web-{77156DF3-D8C4-476D-8989-FA0C08D3742C}" dt="2022-12-04T15:05:32.871" v="265"/>
        <pc:sldMkLst>
          <pc:docMk/>
          <pc:sldMk cId="2951776698" sldId="291"/>
        </pc:sldMkLst>
      </pc:sldChg>
    </pc:docChg>
  </pc:docChgLst>
  <pc:docChgLst>
    <pc:chgData name="게스트 사용자" userId="S::urn:spo:anon#707aa72f6610ca03ae2fa6c9d6636cdba93a13abbb06b5736ce279fab7e4c00c::" providerId="AD" clId="Web-{A3B958B3-84B7-7F76-855A-A411AD1DAF5E}"/>
    <pc:docChg chg="modSld">
      <pc:chgData name="게스트 사용자" userId="S::urn:spo:anon#707aa72f6610ca03ae2fa6c9d6636cdba93a13abbb06b5736ce279fab7e4c00c::" providerId="AD" clId="Web-{A3B958B3-84B7-7F76-855A-A411AD1DAF5E}" dt="2022-12-04T14:46:12.394" v="1604"/>
      <pc:docMkLst>
        <pc:docMk/>
      </pc:docMkLst>
      <pc:sldChg chg="modNotes">
        <pc:chgData name="게스트 사용자" userId="S::urn:spo:anon#707aa72f6610ca03ae2fa6c9d6636cdba93a13abbb06b5736ce279fab7e4c00c::" providerId="AD" clId="Web-{A3B958B3-84B7-7F76-855A-A411AD1DAF5E}" dt="2022-12-04T14:36:26.901" v="186"/>
        <pc:sldMkLst>
          <pc:docMk/>
          <pc:sldMk cId="0" sldId="273"/>
        </pc:sldMkLst>
      </pc:sldChg>
      <pc:sldChg chg="modNotes">
        <pc:chgData name="게스트 사용자" userId="S::urn:spo:anon#707aa72f6610ca03ae2fa6c9d6636cdba93a13abbb06b5736ce279fab7e4c00c::" providerId="AD" clId="Web-{A3B958B3-84B7-7F76-855A-A411AD1DAF5E}" dt="2022-12-04T14:44:32.841" v="1223"/>
        <pc:sldMkLst>
          <pc:docMk/>
          <pc:sldMk cId="0" sldId="274"/>
        </pc:sldMkLst>
      </pc:sldChg>
      <pc:sldChg chg="modNotes">
        <pc:chgData name="게스트 사용자" userId="S::urn:spo:anon#707aa72f6610ca03ae2fa6c9d6636cdba93a13abbb06b5736ce279fab7e4c00c::" providerId="AD" clId="Web-{A3B958B3-84B7-7F76-855A-A411AD1DAF5E}" dt="2022-12-04T14:46:00.972" v="1452"/>
        <pc:sldMkLst>
          <pc:docMk/>
          <pc:sldMk cId="0" sldId="275"/>
        </pc:sldMkLst>
      </pc:sldChg>
      <pc:sldChg chg="modNotes">
        <pc:chgData name="게스트 사용자" userId="S::urn:spo:anon#707aa72f6610ca03ae2fa6c9d6636cdba93a13abbb06b5736ce279fab7e4c00c::" providerId="AD" clId="Web-{A3B958B3-84B7-7F76-855A-A411AD1DAF5E}" dt="2022-12-04T14:46:10.113" v="1551"/>
        <pc:sldMkLst>
          <pc:docMk/>
          <pc:sldMk cId="0" sldId="276"/>
        </pc:sldMkLst>
      </pc:sldChg>
      <pc:sldChg chg="modNotes">
        <pc:chgData name="게스트 사용자" userId="S::urn:spo:anon#707aa72f6610ca03ae2fa6c9d6636cdba93a13abbb06b5736ce279fab7e4c00c::" providerId="AD" clId="Web-{A3B958B3-84B7-7F76-855A-A411AD1DAF5E}" dt="2022-12-04T14:46:12.394" v="1604"/>
        <pc:sldMkLst>
          <pc:docMk/>
          <pc:sldMk cId="0" sldId="277"/>
        </pc:sldMkLst>
      </pc:sldChg>
    </pc:docChg>
  </pc:docChgLst>
  <pc:docChgLst>
    <pc:chgData name="게스트 사용자" userId="S::urn:spo:anon#707aa72f6610ca03ae2fa6c9d6636cdba93a13abbb06b5736ce279fab7e4c00c::" providerId="AD" clId="Web-{458C2CD2-A2FA-78B6-C964-C9672A086E32}"/>
    <pc:docChg chg="modSld">
      <pc:chgData name="게스트 사용자" userId="S::urn:spo:anon#707aa72f6610ca03ae2fa6c9d6636cdba93a13abbb06b5736ce279fab7e4c00c::" providerId="AD" clId="Web-{458C2CD2-A2FA-78B6-C964-C9672A086E32}" dt="2022-12-04T15:07:03.236" v="256"/>
      <pc:docMkLst>
        <pc:docMk/>
      </pc:docMkLst>
      <pc:sldChg chg="modNotes">
        <pc:chgData name="게스트 사용자" userId="S::urn:spo:anon#707aa72f6610ca03ae2fa6c9d6636cdba93a13abbb06b5736ce279fab7e4c00c::" providerId="AD" clId="Web-{458C2CD2-A2FA-78B6-C964-C9672A086E32}" dt="2022-12-04T15:06:46.798" v="241"/>
        <pc:sldMkLst>
          <pc:docMk/>
          <pc:sldMk cId="0" sldId="263"/>
        </pc:sldMkLst>
      </pc:sldChg>
      <pc:sldChg chg="modNotes">
        <pc:chgData name="게스트 사용자" userId="S::urn:spo:anon#707aa72f6610ca03ae2fa6c9d6636cdba93a13abbb06b5736ce279fab7e4c00c::" providerId="AD" clId="Web-{458C2CD2-A2FA-78B6-C964-C9672A086E32}" dt="2022-12-04T15:07:03.236" v="256"/>
        <pc:sldMkLst>
          <pc:docMk/>
          <pc:sldMk cId="0" sldId="264"/>
        </pc:sldMkLst>
      </pc:sldChg>
      <pc:sldChg chg="modNotes">
        <pc:chgData name="게스트 사용자" userId="S::urn:spo:anon#707aa72f6610ca03ae2fa6c9d6636cdba93a13abbb06b5736ce279fab7e4c00c::" providerId="AD" clId="Web-{458C2CD2-A2FA-78B6-C964-C9672A086E32}" dt="2022-12-04T14:50:21.022" v="225"/>
        <pc:sldMkLst>
          <pc:docMk/>
          <pc:sldMk cId="0" sldId="273"/>
        </pc:sldMkLst>
      </pc:sldChg>
    </pc:docChg>
  </pc:docChgLst>
  <pc:docChgLst>
    <pc:chgData name="게스트 사용자" userId="S::urn:spo:anon#707aa72f6610ca03ae2fa6c9d6636cdba93a13abbb06b5736ce279fab7e4c00c::" providerId="AD" clId="Web-{CDB64A31-E0AE-CBB7-D137-9D9A01EEACEA}"/>
    <pc:docChg chg="modSld">
      <pc:chgData name="게스트 사용자" userId="S::urn:spo:anon#707aa72f6610ca03ae2fa6c9d6636cdba93a13abbb06b5736ce279fab7e4c00c::" providerId="AD" clId="Web-{CDB64A31-E0AE-CBB7-D137-9D9A01EEACEA}" dt="2022-12-04T15:21:23.237" v="268" actId="1076"/>
      <pc:docMkLst>
        <pc:docMk/>
      </pc:docMkLst>
      <pc:sldChg chg="modNotes">
        <pc:chgData name="게스트 사용자" userId="S::urn:spo:anon#707aa72f6610ca03ae2fa6c9d6636cdba93a13abbb06b5736ce279fab7e4c00c::" providerId="AD" clId="Web-{CDB64A31-E0AE-CBB7-D137-9D9A01EEACEA}" dt="2022-12-04T15:17:04.751" v="262"/>
        <pc:sldMkLst>
          <pc:docMk/>
          <pc:sldMk cId="0" sldId="263"/>
        </pc:sldMkLst>
      </pc:sldChg>
      <pc:sldChg chg="modSp">
        <pc:chgData name="게스트 사용자" userId="S::urn:spo:anon#707aa72f6610ca03ae2fa6c9d6636cdba93a13abbb06b5736ce279fab7e4c00c::" providerId="AD" clId="Web-{CDB64A31-E0AE-CBB7-D137-9D9A01EEACEA}" dt="2022-12-04T15:21:23.237" v="268" actId="1076"/>
        <pc:sldMkLst>
          <pc:docMk/>
          <pc:sldMk cId="0" sldId="264"/>
        </pc:sldMkLst>
        <pc:spChg chg="mod">
          <ac:chgData name="게스트 사용자" userId="S::urn:spo:anon#707aa72f6610ca03ae2fa6c9d6636cdba93a13abbb06b5736ce279fab7e4c00c::" providerId="AD" clId="Web-{CDB64A31-E0AE-CBB7-D137-9D9A01EEACEA}" dt="2022-12-04T15:21:23.237" v="268" actId="1076"/>
          <ac:spMkLst>
            <pc:docMk/>
            <pc:sldMk cId="0" sldId="264"/>
            <ac:spMk id="157" creationId="{00000000-0000-0000-0000-000000000000}"/>
          </ac:spMkLst>
        </pc:spChg>
      </pc:sldChg>
      <pc:sldChg chg="modNotes">
        <pc:chgData name="게스트 사용자" userId="S::urn:spo:anon#707aa72f6610ca03ae2fa6c9d6636cdba93a13abbb06b5736ce279fab7e4c00c::" providerId="AD" clId="Web-{CDB64A31-E0AE-CBB7-D137-9D9A01EEACEA}" dt="2022-12-04T15:08:43.217" v="37"/>
        <pc:sldMkLst>
          <pc:docMk/>
          <pc:sldMk cId="0" sldId="273"/>
        </pc:sldMkLst>
      </pc:sldChg>
      <pc:sldChg chg="modNotes">
        <pc:chgData name="게스트 사용자" userId="S::urn:spo:anon#707aa72f6610ca03ae2fa6c9d6636cdba93a13abbb06b5736ce279fab7e4c00c::" providerId="AD" clId="Web-{CDB64A31-E0AE-CBB7-D137-9D9A01EEACEA}" dt="2022-12-04T15:14:09.129" v="250"/>
        <pc:sldMkLst>
          <pc:docMk/>
          <pc:sldMk cId="0" sldId="275"/>
        </pc:sldMkLst>
      </pc:sldChg>
      <pc:sldChg chg="modNotes">
        <pc:chgData name="게스트 사용자" userId="S::urn:spo:anon#707aa72f6610ca03ae2fa6c9d6636cdba93a13abbb06b5736ce279fab7e4c00c::" providerId="AD" clId="Web-{CDB64A31-E0AE-CBB7-D137-9D9A01EEACEA}" dt="2022-12-04T15:10:02.019" v="40"/>
        <pc:sldMkLst>
          <pc:docMk/>
          <pc:sldMk cId="0" sldId="276"/>
        </pc:sldMkLst>
      </pc:sldChg>
      <pc:sldChg chg="modNotes">
        <pc:chgData name="게스트 사용자" userId="S::urn:spo:anon#707aa72f6610ca03ae2fa6c9d6636cdba93a13abbb06b5736ce279fab7e4c00c::" providerId="AD" clId="Web-{CDB64A31-E0AE-CBB7-D137-9D9A01EEACEA}" dt="2022-12-04T15:14:11.692" v="260"/>
        <pc:sldMkLst>
          <pc:docMk/>
          <pc:sldMk cId="0" sldId="277"/>
        </pc:sldMkLst>
      </pc:sldChg>
      <pc:sldChg chg="modNotes">
        <pc:chgData name="게스트 사용자" userId="S::urn:spo:anon#707aa72f6610ca03ae2fa6c9d6636cdba93a13abbb06b5736ce279fab7e4c00c::" providerId="AD" clId="Web-{CDB64A31-E0AE-CBB7-D137-9D9A01EEACEA}" dt="2022-12-04T15:18:33.163" v="266"/>
        <pc:sldMkLst>
          <pc:docMk/>
          <pc:sldMk cId="0" sldId="286"/>
        </pc:sldMkLst>
      </pc:sldChg>
    </pc:docChg>
  </pc:docChgLst>
  <pc:docChgLst>
    <pc:chgData name="게스트 사용자" userId="S::urn:spo:anon#707aa72f6610ca03ae2fa6c9d6636cdba93a13abbb06b5736ce279fab7e4c00c::" providerId="AD" clId="Web-{E0741D73-3215-D203-C5BC-EB8DEDD88891}"/>
    <pc:docChg chg="modSld">
      <pc:chgData name="게스트 사용자" userId="S::urn:spo:anon#707aa72f6610ca03ae2fa6c9d6636cdba93a13abbb06b5736ce279fab7e4c00c::" providerId="AD" clId="Web-{E0741D73-3215-D203-C5BC-EB8DEDD88891}" dt="2022-12-04T15:07:23.182" v="0"/>
      <pc:docMkLst>
        <pc:docMk/>
      </pc:docMkLst>
      <pc:sldChg chg="modNotes">
        <pc:chgData name="게스트 사용자" userId="S::urn:spo:anon#707aa72f6610ca03ae2fa6c9d6636cdba93a13abbb06b5736ce279fab7e4c00c::" providerId="AD" clId="Web-{E0741D73-3215-D203-C5BC-EB8DEDD88891}" dt="2022-12-04T15:07:23.182" v="0"/>
        <pc:sldMkLst>
          <pc:docMk/>
          <pc:sldMk cId="0" sldId="263"/>
        </pc:sldMkLst>
      </pc:sldChg>
    </pc:docChg>
  </pc:docChgLst>
  <pc:docChgLst>
    <pc:chgData name="게스트 사용자" userId="S::urn:spo:anon#707aa72f6610ca03ae2fa6c9d6636cdba93a13abbb06b5736ce279fab7e4c00c::" providerId="AD" clId="Web-{8643FCB2-17D0-E019-AC79-BC6709FCA713}"/>
    <pc:docChg chg="modSld sldOrd">
      <pc:chgData name="게스트 사용자" userId="S::urn:spo:anon#707aa72f6610ca03ae2fa6c9d6636cdba93a13abbb06b5736ce279fab7e4c00c::" providerId="AD" clId="Web-{8643FCB2-17D0-E019-AC79-BC6709FCA713}" dt="2022-12-04T14:29:53.170" v="1297"/>
      <pc:docMkLst>
        <pc:docMk/>
      </pc:docMkLst>
      <pc:sldChg chg="addSp delSp modSp ord modNotes">
        <pc:chgData name="게스트 사용자" userId="S::urn:spo:anon#707aa72f6610ca03ae2fa6c9d6636cdba93a13abbb06b5736ce279fab7e4c00c::" providerId="AD" clId="Web-{8643FCB2-17D0-E019-AC79-BC6709FCA713}" dt="2022-12-04T14:29:53.170" v="1297"/>
        <pc:sldMkLst>
          <pc:docMk/>
          <pc:sldMk cId="0" sldId="288"/>
        </pc:sldMkLst>
        <pc:spChg chg="mod">
          <ac:chgData name="게스트 사용자" userId="S::urn:spo:anon#707aa72f6610ca03ae2fa6c9d6636cdba93a13abbb06b5736ce279fab7e4c00c::" providerId="AD" clId="Web-{8643FCB2-17D0-E019-AC79-BC6709FCA713}" dt="2022-12-04T14:26:09.708" v="1014" actId="20577"/>
          <ac:spMkLst>
            <pc:docMk/>
            <pc:sldMk cId="0" sldId="288"/>
            <ac:spMk id="3" creationId="{87A903AC-2371-43D3-5C6C-BFF0B80BD04D}"/>
          </ac:spMkLst>
        </pc:spChg>
        <pc:spChg chg="add mod">
          <ac:chgData name="게스트 사용자" userId="S::urn:spo:anon#707aa72f6610ca03ae2fa6c9d6636cdba93a13abbb06b5736ce279fab7e4c00c::" providerId="AD" clId="Web-{8643FCB2-17D0-E019-AC79-BC6709FCA713}" dt="2022-12-04T14:17:59.188" v="326" actId="20577"/>
          <ac:spMkLst>
            <pc:docMk/>
            <pc:sldMk cId="0" sldId="288"/>
            <ac:spMk id="4" creationId="{AD2B01AB-383B-8BB9-E092-758E02A4084C}"/>
          </ac:spMkLst>
        </pc:spChg>
        <pc:spChg chg="add">
          <ac:chgData name="게스트 사용자" userId="S::urn:spo:anon#707aa72f6610ca03ae2fa6c9d6636cdba93a13abbb06b5736ce279fab7e4c00c::" providerId="AD" clId="Web-{8643FCB2-17D0-E019-AC79-BC6709FCA713}" dt="2022-12-04T14:10:10.498" v="56"/>
          <ac:spMkLst>
            <pc:docMk/>
            <pc:sldMk cId="0" sldId="288"/>
            <ac:spMk id="6" creationId="{856AD41D-73F6-500F-E70B-2745EA0D2FA7}"/>
          </ac:spMkLst>
        </pc:spChg>
        <pc:spChg chg="add mod">
          <ac:chgData name="게스트 사용자" userId="S::urn:spo:anon#707aa72f6610ca03ae2fa6c9d6636cdba93a13abbb06b5736ce279fab7e4c00c::" providerId="AD" clId="Web-{8643FCB2-17D0-E019-AC79-BC6709FCA713}" dt="2022-12-04T14:26:17.146" v="1017" actId="20577"/>
          <ac:spMkLst>
            <pc:docMk/>
            <pc:sldMk cId="0" sldId="288"/>
            <ac:spMk id="7" creationId="{E4794403-D97C-B968-A6AC-28F684C76345}"/>
          </ac:spMkLst>
        </pc:spChg>
        <pc:spChg chg="del mod">
          <ac:chgData name="게스트 사용자" userId="S::urn:spo:anon#707aa72f6610ca03ae2fa6c9d6636cdba93a13abbb06b5736ce279fab7e4c00c::" providerId="AD" clId="Web-{8643FCB2-17D0-E019-AC79-BC6709FCA713}" dt="2022-12-04T14:10:07.373" v="55"/>
          <ac:spMkLst>
            <pc:docMk/>
            <pc:sldMk cId="0" sldId="288"/>
            <ac:spMk id="575" creationId="{00000000-0000-0000-0000-000000000000}"/>
          </ac:spMkLst>
        </pc:spChg>
      </pc:sldChg>
    </pc:docChg>
  </pc:docChgLst>
  <pc:docChgLst>
    <pc:chgData name="조 현준" userId="32fee03b-03de-42f6-b82a-65e304aa4bcd" providerId="ADAL" clId="{5647635A-ABA1-4518-9757-ABD290B70418}"/>
    <pc:docChg chg="undo custSel addSld delSld modSld sldOrd modMainMaster">
      <pc:chgData name="조 현준" userId="32fee03b-03de-42f6-b82a-65e304aa4bcd" providerId="ADAL" clId="{5647635A-ABA1-4518-9757-ABD290B70418}" dt="2022-12-04T16:28:48.691" v="8536" actId="20577"/>
      <pc:docMkLst>
        <pc:docMk/>
      </pc:docMkLst>
      <pc:sldChg chg="modSp mod">
        <pc:chgData name="조 현준" userId="32fee03b-03de-42f6-b82a-65e304aa4bcd" providerId="ADAL" clId="{5647635A-ABA1-4518-9757-ABD290B70418}" dt="2022-12-04T13:43:28.348" v="17" actId="2711"/>
        <pc:sldMkLst>
          <pc:docMk/>
          <pc:sldMk cId="0" sldId="256"/>
        </pc:sldMkLst>
        <pc:spChg chg="mod">
          <ac:chgData name="조 현준" userId="32fee03b-03de-42f6-b82a-65e304aa4bcd" providerId="ADAL" clId="{5647635A-ABA1-4518-9757-ABD290B70418}" dt="2022-12-04T13:43:28.348" v="17" actId="2711"/>
          <ac:spMkLst>
            <pc:docMk/>
            <pc:sldMk cId="0" sldId="256"/>
            <ac:spMk id="8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3:01.246" v="11" actId="2711"/>
          <ac:spMkLst>
            <pc:docMk/>
            <pc:sldMk cId="0" sldId="256"/>
            <ac:spMk id="81" creationId="{00000000-0000-0000-0000-000000000000}"/>
          </ac:spMkLst>
        </pc:spChg>
      </pc:sldChg>
      <pc:sldChg chg="modSp mod">
        <pc:chgData name="조 현준" userId="32fee03b-03de-42f6-b82a-65e304aa4bcd" providerId="ADAL" clId="{5647635A-ABA1-4518-9757-ABD290B70418}" dt="2022-12-04T16:01:26.927" v="8019" actId="5793"/>
        <pc:sldMkLst>
          <pc:docMk/>
          <pc:sldMk cId="0" sldId="257"/>
        </pc:sldMkLst>
        <pc:spChg chg="mod">
          <ac:chgData name="조 현준" userId="32fee03b-03de-42f6-b82a-65e304aa4bcd" providerId="ADAL" clId="{5647635A-ABA1-4518-9757-ABD290B70418}" dt="2022-12-04T13:51:01.791" v="206" actId="255"/>
          <ac:spMkLst>
            <pc:docMk/>
            <pc:sldMk cId="0" sldId="257"/>
            <ac:spMk id="8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38.159" v="104" actId="404"/>
          <ac:spMkLst>
            <pc:docMk/>
            <pc:sldMk cId="0" sldId="257"/>
            <ac:spMk id="88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1:26.927" v="8019" actId="5793"/>
          <ac:spMkLst>
            <pc:docMk/>
            <pc:sldMk cId="0" sldId="257"/>
            <ac:spMk id="89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1:25.742" v="8016" actId="5793"/>
          <ac:spMkLst>
            <pc:docMk/>
            <pc:sldMk cId="0" sldId="257"/>
            <ac:spMk id="9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5:11.284" v="81" actId="12789"/>
          <ac:spMkLst>
            <pc:docMk/>
            <pc:sldMk cId="0" sldId="257"/>
            <ac:spMk id="9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5:11.284" v="81" actId="12789"/>
          <ac:spMkLst>
            <pc:docMk/>
            <pc:sldMk cId="0" sldId="257"/>
            <ac:spMk id="92" creationId="{00000000-0000-0000-0000-000000000000}"/>
          </ac:spMkLst>
        </pc:spChg>
      </pc:sldChg>
      <pc:sldChg chg="modSp mod modNotesTx">
        <pc:chgData name="조 현준" userId="32fee03b-03de-42f6-b82a-65e304aa4bcd" providerId="ADAL" clId="{5647635A-ABA1-4518-9757-ABD290B70418}" dt="2022-12-04T15:23:44.449" v="5264" actId="20577"/>
        <pc:sldMkLst>
          <pc:docMk/>
          <pc:sldMk cId="0" sldId="258"/>
        </pc:sldMkLst>
        <pc:spChg chg="mod">
          <ac:chgData name="조 현준" userId="32fee03b-03de-42f6-b82a-65e304aa4bcd" providerId="ADAL" clId="{5647635A-ABA1-4518-9757-ABD290B70418}" dt="2022-12-04T13:45:21.396" v="83" actId="2711"/>
          <ac:spMkLst>
            <pc:docMk/>
            <pc:sldMk cId="0" sldId="258"/>
            <ac:spMk id="98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51:08.103" v="208" actId="1076"/>
          <ac:spMkLst>
            <pc:docMk/>
            <pc:sldMk cId="0" sldId="258"/>
            <ac:spMk id="99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51:07.391" v="207" actId="255"/>
          <ac:spMkLst>
            <pc:docMk/>
            <pc:sldMk cId="0" sldId="258"/>
            <ac:spMk id="100" creationId="{00000000-0000-0000-0000-000000000000}"/>
          </ac:spMkLst>
        </pc:spChg>
      </pc:sldChg>
      <pc:sldChg chg="modSp mod modNotesTx">
        <pc:chgData name="조 현준" userId="32fee03b-03de-42f6-b82a-65e304aa4bcd" providerId="ADAL" clId="{5647635A-ABA1-4518-9757-ABD290B70418}" dt="2022-12-04T16:01:49.750" v="8023" actId="14100"/>
        <pc:sldMkLst>
          <pc:docMk/>
          <pc:sldMk cId="0" sldId="259"/>
        </pc:sldMkLst>
        <pc:spChg chg="mod">
          <ac:chgData name="조 현준" userId="32fee03b-03de-42f6-b82a-65e304aa4bcd" providerId="ADAL" clId="{5647635A-ABA1-4518-9757-ABD290B70418}" dt="2022-12-04T13:46:22.566" v="98"/>
          <ac:spMkLst>
            <pc:docMk/>
            <pc:sldMk cId="0" sldId="259"/>
            <ac:spMk id="10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17.632" v="96" actId="6549"/>
          <ac:spMkLst>
            <pc:docMk/>
            <pc:sldMk cId="0" sldId="259"/>
            <ac:spMk id="108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6:01:49.750" v="8023" actId="14100"/>
          <ac:picMkLst>
            <pc:docMk/>
            <pc:sldMk cId="0" sldId="259"/>
            <ac:picMk id="106" creationId="{00000000-0000-0000-0000-000000000000}"/>
          </ac:picMkLst>
        </pc:picChg>
      </pc:sldChg>
      <pc:sldChg chg="modSp mod">
        <pc:chgData name="조 현준" userId="32fee03b-03de-42f6-b82a-65e304aa4bcd" providerId="ADAL" clId="{5647635A-ABA1-4518-9757-ABD290B70418}" dt="2022-12-04T13:51:22.432" v="213"/>
        <pc:sldMkLst>
          <pc:docMk/>
          <pc:sldMk cId="0" sldId="260"/>
        </pc:sldMkLst>
        <pc:spChg chg="mod">
          <ac:chgData name="조 현준" userId="32fee03b-03de-42f6-b82a-65e304aa4bcd" providerId="ADAL" clId="{5647635A-ABA1-4518-9757-ABD290B70418}" dt="2022-12-04T13:51:22.432" v="213"/>
          <ac:spMkLst>
            <pc:docMk/>
            <pc:sldMk cId="0" sldId="260"/>
            <ac:spMk id="11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48.363" v="109" actId="403"/>
          <ac:spMkLst>
            <pc:docMk/>
            <pc:sldMk cId="0" sldId="260"/>
            <ac:spMk id="115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3:47:07.908" v="124" actId="1076"/>
          <ac:picMkLst>
            <pc:docMk/>
            <pc:sldMk cId="0" sldId="260"/>
            <ac:picMk id="116" creationId="{00000000-0000-0000-0000-000000000000}"/>
          </ac:picMkLst>
        </pc:picChg>
      </pc:sldChg>
      <pc:sldChg chg="addSp delSp modSp mod modAnim modNotesTx">
        <pc:chgData name="조 현준" userId="32fee03b-03de-42f6-b82a-65e304aa4bcd" providerId="ADAL" clId="{5647635A-ABA1-4518-9757-ABD290B70418}" dt="2022-12-04T16:05:14.500" v="8045" actId="6549"/>
        <pc:sldMkLst>
          <pc:docMk/>
          <pc:sldMk cId="0" sldId="261"/>
        </pc:sldMkLst>
        <pc:spChg chg="add mod">
          <ac:chgData name="조 현준" userId="32fee03b-03de-42f6-b82a-65e304aa4bcd" providerId="ADAL" clId="{5647635A-ABA1-4518-9757-ABD290B70418}" dt="2022-12-04T13:51:28.776" v="215"/>
          <ac:spMkLst>
            <pc:docMk/>
            <pc:sldMk cId="0" sldId="261"/>
            <ac:spMk id="2" creationId="{6CAA3DD4-52E1-2137-3A97-26FE88D42149}"/>
          </ac:spMkLst>
        </pc:spChg>
        <pc:spChg chg="del">
          <ac:chgData name="조 현준" userId="32fee03b-03de-42f6-b82a-65e304aa4bcd" providerId="ADAL" clId="{5647635A-ABA1-4518-9757-ABD290B70418}" dt="2022-12-04T13:51:28.638" v="214" actId="478"/>
          <ac:spMkLst>
            <pc:docMk/>
            <pc:sldMk cId="0" sldId="261"/>
            <ac:spMk id="12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51.112" v="111"/>
          <ac:spMkLst>
            <pc:docMk/>
            <pc:sldMk cId="0" sldId="261"/>
            <ac:spMk id="12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3:39.071" v="8040" actId="1076"/>
          <ac:spMkLst>
            <pc:docMk/>
            <pc:sldMk cId="0" sldId="261"/>
            <ac:spMk id="12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3:36.029" v="8039" actId="1076"/>
          <ac:spMkLst>
            <pc:docMk/>
            <pc:sldMk cId="0" sldId="261"/>
            <ac:spMk id="125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3:34.604" v="8038" actId="1076"/>
          <ac:spMkLst>
            <pc:docMk/>
            <pc:sldMk cId="0" sldId="261"/>
            <ac:spMk id="126" creationId="{00000000-0000-0000-0000-000000000000}"/>
          </ac:spMkLst>
        </pc:spChg>
      </pc:sldChg>
      <pc:sldChg chg="addSp delSp modSp mod modNotesTx">
        <pc:chgData name="조 현준" userId="32fee03b-03de-42f6-b82a-65e304aa4bcd" providerId="ADAL" clId="{5647635A-ABA1-4518-9757-ABD290B70418}" dt="2022-12-04T13:53:53.245" v="285" actId="207"/>
        <pc:sldMkLst>
          <pc:docMk/>
          <pc:sldMk cId="0" sldId="262"/>
        </pc:sldMkLst>
        <pc:spChg chg="add mod">
          <ac:chgData name="조 현준" userId="32fee03b-03de-42f6-b82a-65e304aa4bcd" providerId="ADAL" clId="{5647635A-ABA1-4518-9757-ABD290B70418}" dt="2022-12-04T13:51:31.936" v="217"/>
          <ac:spMkLst>
            <pc:docMk/>
            <pc:sldMk cId="0" sldId="262"/>
            <ac:spMk id="2" creationId="{04E3DBFF-5CB3-05BC-35B7-CA89D5E951D9}"/>
          </ac:spMkLst>
        </pc:spChg>
        <pc:spChg chg="add del mod">
          <ac:chgData name="조 현준" userId="32fee03b-03de-42f6-b82a-65e304aa4bcd" providerId="ADAL" clId="{5647635A-ABA1-4518-9757-ABD290B70418}" dt="2022-12-04T13:53:23.719" v="272"/>
          <ac:spMkLst>
            <pc:docMk/>
            <pc:sldMk cId="0" sldId="262"/>
            <ac:spMk id="4" creationId="{3F9E356A-D881-A244-0E37-F4C73224E3DB}"/>
          </ac:spMkLst>
        </pc:spChg>
        <pc:spChg chg="del">
          <ac:chgData name="조 현준" userId="32fee03b-03de-42f6-b82a-65e304aa4bcd" providerId="ADAL" clId="{5647635A-ABA1-4518-9757-ABD290B70418}" dt="2022-12-04T13:51:31.798" v="216" actId="478"/>
          <ac:spMkLst>
            <pc:docMk/>
            <pc:sldMk cId="0" sldId="262"/>
            <ac:spMk id="13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53.985" v="113"/>
          <ac:spMkLst>
            <pc:docMk/>
            <pc:sldMk cId="0" sldId="262"/>
            <ac:spMk id="13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53:53.245" v="285" actId="207"/>
          <ac:spMkLst>
            <pc:docMk/>
            <pc:sldMk cId="0" sldId="262"/>
            <ac:spMk id="134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3:53:14.419" v="267" actId="1076"/>
          <ac:picMkLst>
            <pc:docMk/>
            <pc:sldMk cId="0" sldId="262"/>
            <ac:picMk id="3" creationId="{632BC456-ABD8-F43B-3292-018E15EA9460}"/>
          </ac:picMkLst>
        </pc:picChg>
      </pc:sldChg>
      <pc:sldChg chg="addSp delSp modSp mod modNotesTx">
        <pc:chgData name="조 현준" userId="32fee03b-03de-42f6-b82a-65e304aa4bcd" providerId="ADAL" clId="{5647635A-ABA1-4518-9757-ABD290B70418}" dt="2022-12-04T16:28:48.691" v="8536" actId="20577"/>
        <pc:sldMkLst>
          <pc:docMk/>
          <pc:sldMk cId="0" sldId="263"/>
        </pc:sldMkLst>
        <pc:spChg chg="add mod">
          <ac:chgData name="조 현준" userId="32fee03b-03de-42f6-b82a-65e304aa4bcd" providerId="ADAL" clId="{5647635A-ABA1-4518-9757-ABD290B70418}" dt="2022-12-04T13:51:48.928" v="221"/>
          <ac:spMkLst>
            <pc:docMk/>
            <pc:sldMk cId="0" sldId="263"/>
            <ac:spMk id="2" creationId="{6AD267FE-02CA-8ECA-A6BD-A32DBADD3EBA}"/>
          </ac:spMkLst>
        </pc:spChg>
        <pc:spChg chg="add del mod">
          <ac:chgData name="조 현준" userId="32fee03b-03de-42f6-b82a-65e304aa4bcd" providerId="ADAL" clId="{5647635A-ABA1-4518-9757-ABD290B70418}" dt="2022-12-04T13:54:35.583" v="287" actId="478"/>
          <ac:spMkLst>
            <pc:docMk/>
            <pc:sldMk cId="0" sldId="263"/>
            <ac:spMk id="3" creationId="{21557165-6501-CCC0-2CFC-6F2F77DD674F}"/>
          </ac:spMkLst>
        </pc:spChg>
        <pc:spChg chg="del">
          <ac:chgData name="조 현준" userId="32fee03b-03de-42f6-b82a-65e304aa4bcd" providerId="ADAL" clId="{5647635A-ABA1-4518-9757-ABD290B70418}" dt="2022-12-04T13:51:48.807" v="220" actId="478"/>
          <ac:spMkLst>
            <pc:docMk/>
            <pc:sldMk cId="0" sldId="263"/>
            <ac:spMk id="14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53:03.609" v="266"/>
          <ac:spMkLst>
            <pc:docMk/>
            <pc:sldMk cId="0" sldId="263"/>
            <ac:spMk id="14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5:20:42.822" v="5213" actId="113"/>
          <ac:spMkLst>
            <pc:docMk/>
            <pc:sldMk cId="0" sldId="263"/>
            <ac:spMk id="142" creationId="{00000000-0000-0000-0000-000000000000}"/>
          </ac:spMkLst>
        </pc:spChg>
      </pc:sldChg>
      <pc:sldChg chg="addSp delSp modSp mod modNotesTx">
        <pc:chgData name="조 현준" userId="32fee03b-03de-42f6-b82a-65e304aa4bcd" providerId="ADAL" clId="{5647635A-ABA1-4518-9757-ABD290B70418}" dt="2022-12-04T16:14:13.599" v="8071" actId="6549"/>
        <pc:sldMkLst>
          <pc:docMk/>
          <pc:sldMk cId="0" sldId="264"/>
        </pc:sldMkLst>
        <pc:spChg chg="add mod">
          <ac:chgData name="조 현준" userId="32fee03b-03de-42f6-b82a-65e304aa4bcd" providerId="ADAL" clId="{5647635A-ABA1-4518-9757-ABD290B70418}" dt="2022-12-04T13:53:30.248" v="274"/>
          <ac:spMkLst>
            <pc:docMk/>
            <pc:sldMk cId="0" sldId="264"/>
            <ac:spMk id="2" creationId="{E2289BE9-3437-DD1A-7DCA-5FE841FC68E5}"/>
          </ac:spMkLst>
        </pc:spChg>
        <pc:spChg chg="del">
          <ac:chgData name="조 현준" userId="32fee03b-03de-42f6-b82a-65e304aa4bcd" providerId="ADAL" clId="{5647635A-ABA1-4518-9757-ABD290B70418}" dt="2022-12-04T13:53:30.110" v="273" actId="478"/>
          <ac:spMkLst>
            <pc:docMk/>
            <pc:sldMk cId="0" sldId="264"/>
            <ac:spMk id="15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5:20:52.399" v="5215" actId="403"/>
          <ac:spMkLst>
            <pc:docMk/>
            <pc:sldMk cId="0" sldId="264"/>
            <ac:spMk id="15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6:05:28.922" v="8070" actId="20577"/>
          <ac:spMkLst>
            <pc:docMk/>
            <pc:sldMk cId="0" sldId="264"/>
            <ac:spMk id="157" creationId="{00000000-0000-0000-0000-000000000000}"/>
          </ac:spMkLst>
        </pc:spChg>
      </pc:sldChg>
      <pc:sldChg chg="addSp delSp modSp mod modAnim modNotesTx">
        <pc:chgData name="조 현준" userId="32fee03b-03de-42f6-b82a-65e304aa4bcd" providerId="ADAL" clId="{5647635A-ABA1-4518-9757-ABD290B70418}" dt="2022-12-04T15:26:22.058" v="5416" actId="20577"/>
        <pc:sldMkLst>
          <pc:docMk/>
          <pc:sldMk cId="0" sldId="265"/>
        </pc:sldMkLst>
        <pc:spChg chg="add mod">
          <ac:chgData name="조 현준" userId="32fee03b-03de-42f6-b82a-65e304aa4bcd" providerId="ADAL" clId="{5647635A-ABA1-4518-9757-ABD290B70418}" dt="2022-12-04T13:56:43.184" v="325" actId="14100"/>
          <ac:spMkLst>
            <pc:docMk/>
            <pc:sldMk cId="0" sldId="265"/>
            <ac:spMk id="2" creationId="{C920795E-06C9-7A09-4899-295F715C89B7}"/>
          </ac:spMkLst>
        </pc:spChg>
        <pc:spChg chg="del">
          <ac:chgData name="조 현준" userId="32fee03b-03de-42f6-b82a-65e304aa4bcd" providerId="ADAL" clId="{5647635A-ABA1-4518-9757-ABD290B70418}" dt="2022-12-04T13:53:32.414" v="275" actId="478"/>
          <ac:spMkLst>
            <pc:docMk/>
            <pc:sldMk cId="0" sldId="265"/>
            <ac:spMk id="16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3:46:59.841" v="119"/>
          <ac:spMkLst>
            <pc:docMk/>
            <pc:sldMk cId="0" sldId="265"/>
            <ac:spMk id="164" creationId="{00000000-0000-0000-0000-000000000000}"/>
          </ac:spMkLst>
        </pc:spChg>
        <pc:grpChg chg="add del mod">
          <ac:chgData name="조 현준" userId="32fee03b-03de-42f6-b82a-65e304aa4bcd" providerId="ADAL" clId="{5647635A-ABA1-4518-9757-ABD290B70418}" dt="2022-12-04T13:55:29.356" v="308" actId="165"/>
          <ac:grpSpMkLst>
            <pc:docMk/>
            <pc:sldMk cId="0" sldId="265"/>
            <ac:grpSpMk id="3" creationId="{CC6C9155-1C66-F3BE-F0B2-1563B5EFEC96}"/>
          </ac:grpSpMkLst>
        </pc:grpChg>
        <pc:grpChg chg="mod topLvl">
          <ac:chgData name="조 현준" userId="32fee03b-03de-42f6-b82a-65e304aa4bcd" providerId="ADAL" clId="{5647635A-ABA1-4518-9757-ABD290B70418}" dt="2022-12-04T15:07:39.117" v="4631" actId="1076"/>
          <ac:grpSpMkLst>
            <pc:docMk/>
            <pc:sldMk cId="0" sldId="265"/>
            <ac:grpSpMk id="166" creationId="{00000000-0000-0000-0000-000000000000}"/>
          </ac:grpSpMkLst>
        </pc:grpChg>
        <pc:picChg chg="mod topLvl">
          <ac:chgData name="조 현준" userId="32fee03b-03de-42f6-b82a-65e304aa4bcd" providerId="ADAL" clId="{5647635A-ABA1-4518-9757-ABD290B70418}" dt="2022-12-04T15:07:42.784" v="4632" actId="1076"/>
          <ac:picMkLst>
            <pc:docMk/>
            <pc:sldMk cId="0" sldId="265"/>
            <ac:picMk id="165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3:55:29.356" v="308" actId="165"/>
          <ac:picMkLst>
            <pc:docMk/>
            <pc:sldMk cId="0" sldId="265"/>
            <ac:picMk id="167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3:55:29.356" v="308" actId="165"/>
          <ac:picMkLst>
            <pc:docMk/>
            <pc:sldMk cId="0" sldId="265"/>
            <ac:picMk id="168" creationId="{00000000-0000-0000-0000-000000000000}"/>
          </ac:picMkLst>
        </pc:picChg>
        <pc:picChg chg="mod topLvl">
          <ac:chgData name="조 현준" userId="32fee03b-03de-42f6-b82a-65e304aa4bcd" providerId="ADAL" clId="{5647635A-ABA1-4518-9757-ABD290B70418}" dt="2022-12-04T15:07:37.461" v="4630" actId="1076"/>
          <ac:picMkLst>
            <pc:docMk/>
            <pc:sldMk cId="0" sldId="265"/>
            <ac:picMk id="169" creationId="{00000000-0000-0000-0000-000000000000}"/>
          </ac:picMkLst>
        </pc:picChg>
      </pc:sldChg>
      <pc:sldChg chg="modSp mod modNotesTx">
        <pc:chgData name="조 현준" userId="32fee03b-03de-42f6-b82a-65e304aa4bcd" providerId="ADAL" clId="{5647635A-ABA1-4518-9757-ABD290B70418}" dt="2022-12-04T15:26:55.833" v="5430" actId="6549"/>
        <pc:sldMkLst>
          <pc:docMk/>
          <pc:sldMk cId="0" sldId="266"/>
        </pc:sldMkLst>
        <pc:spChg chg="mod">
          <ac:chgData name="조 현준" userId="32fee03b-03de-42f6-b82a-65e304aa4bcd" providerId="ADAL" clId="{5647635A-ABA1-4518-9757-ABD290B70418}" dt="2022-12-04T14:07:47.914" v="575"/>
          <ac:spMkLst>
            <pc:docMk/>
            <pc:sldMk cId="0" sldId="266"/>
            <ac:spMk id="17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8:04.761" v="587"/>
          <ac:spMkLst>
            <pc:docMk/>
            <pc:sldMk cId="0" sldId="266"/>
            <ac:spMk id="177" creationId="{00000000-0000-0000-0000-000000000000}"/>
          </ac:spMkLst>
        </pc:spChg>
      </pc:sldChg>
      <pc:sldChg chg="addSp delSp modSp mod modAnim modNotesTx">
        <pc:chgData name="조 현준" userId="32fee03b-03de-42f6-b82a-65e304aa4bcd" providerId="ADAL" clId="{5647635A-ABA1-4518-9757-ABD290B70418}" dt="2022-12-04T16:14:40.547" v="8102" actId="20577"/>
        <pc:sldMkLst>
          <pc:docMk/>
          <pc:sldMk cId="0" sldId="267"/>
        </pc:sldMkLst>
        <pc:spChg chg="add mod">
          <ac:chgData name="조 현준" userId="32fee03b-03de-42f6-b82a-65e304aa4bcd" providerId="ADAL" clId="{5647635A-ABA1-4518-9757-ABD290B70418}" dt="2022-12-04T13:56:48.035" v="327"/>
          <ac:spMkLst>
            <pc:docMk/>
            <pc:sldMk cId="0" sldId="267"/>
            <ac:spMk id="2" creationId="{8BE78B09-604F-2803-6F11-AFF301537787}"/>
          </ac:spMkLst>
        </pc:spChg>
        <pc:spChg chg="add mod">
          <ac:chgData name="조 현준" userId="32fee03b-03de-42f6-b82a-65e304aa4bcd" providerId="ADAL" clId="{5647635A-ABA1-4518-9757-ABD290B70418}" dt="2022-12-04T14:04:47.859" v="423" actId="164"/>
          <ac:spMkLst>
            <pc:docMk/>
            <pc:sldMk cId="0" sldId="267"/>
            <ac:spMk id="4" creationId="{088D70CB-724B-6B8F-B8E5-14DB68627904}"/>
          </ac:spMkLst>
        </pc:spChg>
        <pc:spChg chg="add mod ord">
          <ac:chgData name="조 현준" userId="32fee03b-03de-42f6-b82a-65e304aa4bcd" providerId="ADAL" clId="{5647635A-ABA1-4518-9757-ABD290B70418}" dt="2022-12-04T14:22:54.522" v="1897" actId="20577"/>
          <ac:spMkLst>
            <pc:docMk/>
            <pc:sldMk cId="0" sldId="267"/>
            <ac:spMk id="7" creationId="{AB88254F-7C4B-7A6F-6C94-99F288E659E3}"/>
          </ac:spMkLst>
        </pc:spChg>
        <pc:spChg chg="del">
          <ac:chgData name="조 현준" userId="32fee03b-03de-42f6-b82a-65e304aa4bcd" providerId="ADAL" clId="{5647635A-ABA1-4518-9757-ABD290B70418}" dt="2022-12-04T13:56:47.728" v="326" actId="478"/>
          <ac:spMkLst>
            <pc:docMk/>
            <pc:sldMk cId="0" sldId="267"/>
            <ac:spMk id="18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1:30.008" v="402" actId="12788"/>
          <ac:spMkLst>
            <pc:docMk/>
            <pc:sldMk cId="0" sldId="267"/>
            <ac:spMk id="18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1:35.968" v="403" actId="1076"/>
          <ac:spMkLst>
            <pc:docMk/>
            <pc:sldMk cId="0" sldId="267"/>
            <ac:spMk id="189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04:44.870" v="421" actId="478"/>
          <ac:spMkLst>
            <pc:docMk/>
            <pc:sldMk cId="0" sldId="267"/>
            <ac:spMk id="199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12:05.952" v="1037" actId="478"/>
          <ac:spMkLst>
            <pc:docMk/>
            <pc:sldMk cId="0" sldId="267"/>
            <ac:spMk id="20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33.996" v="524"/>
          <ac:spMkLst>
            <pc:docMk/>
            <pc:sldMk cId="0" sldId="267"/>
            <ac:spMk id="221" creationId="{00000000-0000-0000-0000-000000000000}"/>
          </ac:spMkLst>
        </pc:spChg>
        <pc:grpChg chg="add mod ord">
          <ac:chgData name="조 현준" userId="32fee03b-03de-42f6-b82a-65e304aa4bcd" providerId="ADAL" clId="{5647635A-ABA1-4518-9757-ABD290B70418}" dt="2022-12-04T14:04:51.337" v="424" actId="167"/>
          <ac:grpSpMkLst>
            <pc:docMk/>
            <pc:sldMk cId="0" sldId="267"/>
            <ac:grpSpMk id="5" creationId="{6A22C024-7697-B6BF-7270-4B37137DCAA3}"/>
          </ac:grpSpMkLst>
        </pc:grpChg>
        <pc:grpChg chg="mod">
          <ac:chgData name="조 현준" userId="32fee03b-03de-42f6-b82a-65e304aa4bcd" providerId="ADAL" clId="{5647635A-ABA1-4518-9757-ABD290B70418}" dt="2022-12-04T14:04:47.859" v="423" actId="164"/>
          <ac:grpSpMkLst>
            <pc:docMk/>
            <pc:sldMk cId="0" sldId="267"/>
            <ac:grpSpMk id="194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04:44.870" v="421" actId="478"/>
          <ac:grpSpMkLst>
            <pc:docMk/>
            <pc:sldMk cId="0" sldId="267"/>
            <ac:grpSpMk id="198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12:05.952" v="1037" actId="478"/>
          <ac:grpSpMkLst>
            <pc:docMk/>
            <pc:sldMk cId="0" sldId="267"/>
            <ac:grpSpMk id="206" creationId="{00000000-0000-0000-0000-000000000000}"/>
          </ac:grpSpMkLst>
        </pc:grpChg>
        <pc:picChg chg="add del mod">
          <ac:chgData name="조 현준" userId="32fee03b-03de-42f6-b82a-65e304aa4bcd" providerId="ADAL" clId="{5647635A-ABA1-4518-9757-ABD290B70418}" dt="2022-12-04T14:05:22.462" v="438" actId="478"/>
          <ac:picMkLst>
            <pc:docMk/>
            <pc:sldMk cId="0" sldId="267"/>
            <ac:picMk id="3" creationId="{F1AF74C2-D175-6D2A-838B-136F301DFD30}"/>
          </ac:picMkLst>
        </pc:picChg>
        <pc:picChg chg="add del mod">
          <ac:chgData name="조 현준" userId="32fee03b-03de-42f6-b82a-65e304aa4bcd" providerId="ADAL" clId="{5647635A-ABA1-4518-9757-ABD290B70418}" dt="2022-12-04T14:13:22.822" v="1071" actId="478"/>
          <ac:picMkLst>
            <pc:docMk/>
            <pc:sldMk cId="0" sldId="267"/>
            <ac:picMk id="6" creationId="{43E48CF3-2A80-727E-1152-CB3150AD5AF8}"/>
          </ac:picMkLst>
        </pc:picChg>
        <pc:picChg chg="add del mod">
          <ac:chgData name="조 현준" userId="32fee03b-03de-42f6-b82a-65e304aa4bcd" providerId="ADAL" clId="{5647635A-ABA1-4518-9757-ABD290B70418}" dt="2022-12-04T14:23:02.919" v="1900" actId="478"/>
          <ac:picMkLst>
            <pc:docMk/>
            <pc:sldMk cId="0" sldId="267"/>
            <ac:picMk id="8" creationId="{846FAA64-D8B6-6DB5-B565-A5F722A1DD44}"/>
          </ac:picMkLst>
        </pc:picChg>
        <pc:picChg chg="add mod">
          <ac:chgData name="조 현준" userId="32fee03b-03de-42f6-b82a-65e304aa4bcd" providerId="ADAL" clId="{5647635A-ABA1-4518-9757-ABD290B70418}" dt="2022-12-04T14:23:25.592" v="1908" actId="14100"/>
          <ac:picMkLst>
            <pc:docMk/>
            <pc:sldMk cId="0" sldId="267"/>
            <ac:picMk id="9" creationId="{0F2B3DB1-E77F-4360-CDBE-1090151E658E}"/>
          </ac:picMkLst>
        </pc:picChg>
        <pc:picChg chg="del">
          <ac:chgData name="조 현준" userId="32fee03b-03de-42f6-b82a-65e304aa4bcd" providerId="ADAL" clId="{5647635A-ABA1-4518-9757-ABD290B70418}" dt="2022-12-04T14:03:00.774" v="412" actId="478"/>
          <ac:picMkLst>
            <pc:docMk/>
            <pc:sldMk cId="0" sldId="267"/>
            <ac:picMk id="222" creationId="{00000000-0000-0000-0000-000000000000}"/>
          </ac:picMkLst>
        </pc:picChg>
      </pc:sldChg>
      <pc:sldChg chg="addSp delSp modSp mod modAnim modNotesTx">
        <pc:chgData name="조 현준" userId="32fee03b-03de-42f6-b82a-65e304aa4bcd" providerId="ADAL" clId="{5647635A-ABA1-4518-9757-ABD290B70418}" dt="2022-12-04T15:28:07.210" v="5629" actId="20577"/>
        <pc:sldMkLst>
          <pc:docMk/>
          <pc:sldMk cId="0" sldId="268"/>
        </pc:sldMkLst>
        <pc:spChg chg="add mod">
          <ac:chgData name="조 현준" userId="32fee03b-03de-42f6-b82a-65e304aa4bcd" providerId="ADAL" clId="{5647635A-ABA1-4518-9757-ABD290B70418}" dt="2022-12-04T13:56:51.728" v="329"/>
          <ac:spMkLst>
            <pc:docMk/>
            <pc:sldMk cId="0" sldId="268"/>
            <ac:spMk id="2" creationId="{B6475A65-450C-34B9-330B-0ACECD63C1AB}"/>
          </ac:spMkLst>
        </pc:spChg>
        <pc:spChg chg="add mod">
          <ac:chgData name="조 현준" userId="32fee03b-03de-42f6-b82a-65e304aa4bcd" providerId="ADAL" clId="{5647635A-ABA1-4518-9757-ABD290B70418}" dt="2022-12-04T14:04:24.244" v="419" actId="164"/>
          <ac:spMkLst>
            <pc:docMk/>
            <pc:sldMk cId="0" sldId="268"/>
            <ac:spMk id="3" creationId="{09D1E912-41EC-6B2B-BA16-3B3D8650A95F}"/>
          </ac:spMkLst>
        </pc:spChg>
        <pc:spChg chg="add mod">
          <ac:chgData name="조 현준" userId="32fee03b-03de-42f6-b82a-65e304aa4bcd" providerId="ADAL" clId="{5647635A-ABA1-4518-9757-ABD290B70418}" dt="2022-12-04T14:23:06.787" v="1902"/>
          <ac:spMkLst>
            <pc:docMk/>
            <pc:sldMk cId="0" sldId="268"/>
            <ac:spMk id="5" creationId="{956FB009-F91F-CA64-8CCE-8CDC5A633314}"/>
          </ac:spMkLst>
        </pc:spChg>
        <pc:spChg chg="del">
          <ac:chgData name="조 현준" userId="32fee03b-03de-42f6-b82a-65e304aa4bcd" providerId="ADAL" clId="{5647635A-ABA1-4518-9757-ABD290B70418}" dt="2022-12-04T13:56:51.607" v="328" actId="478"/>
          <ac:spMkLst>
            <pc:docMk/>
            <pc:sldMk cId="0" sldId="268"/>
            <ac:spMk id="228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01:40.842" v="404" actId="478"/>
          <ac:spMkLst>
            <pc:docMk/>
            <pc:sldMk cId="0" sldId="268"/>
            <ac:spMk id="234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13:07.560" v="1065" actId="478"/>
          <ac:spMkLst>
            <pc:docMk/>
            <pc:sldMk cId="0" sldId="268"/>
            <ac:spMk id="25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36.352" v="525"/>
          <ac:spMkLst>
            <pc:docMk/>
            <pc:sldMk cId="0" sldId="268"/>
            <ac:spMk id="266" creationId="{00000000-0000-0000-0000-000000000000}"/>
          </ac:spMkLst>
        </pc:spChg>
        <pc:grpChg chg="add mod">
          <ac:chgData name="조 현준" userId="32fee03b-03de-42f6-b82a-65e304aa4bcd" providerId="ADAL" clId="{5647635A-ABA1-4518-9757-ABD290B70418}" dt="2022-12-04T14:04:24.244" v="419" actId="164"/>
          <ac:grpSpMkLst>
            <pc:docMk/>
            <pc:sldMk cId="0" sldId="268"/>
            <ac:grpSpMk id="4" creationId="{A7079608-8FE5-2865-66E9-EEAC227EA483}"/>
          </ac:grpSpMkLst>
        </pc:grpChg>
        <pc:grpChg chg="mod">
          <ac:chgData name="조 현준" userId="32fee03b-03de-42f6-b82a-65e304aa4bcd" providerId="ADAL" clId="{5647635A-ABA1-4518-9757-ABD290B70418}" dt="2022-12-04T14:04:24.244" v="419" actId="164"/>
          <ac:grpSpMkLst>
            <pc:docMk/>
            <pc:sldMk cId="0" sldId="268"/>
            <ac:grpSpMk id="229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01:40.842" v="404" actId="478"/>
          <ac:grpSpMkLst>
            <pc:docMk/>
            <pc:sldMk cId="0" sldId="268"/>
            <ac:grpSpMk id="233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13:07.560" v="1065" actId="478"/>
          <ac:grpSpMkLst>
            <pc:docMk/>
            <pc:sldMk cId="0" sldId="268"/>
            <ac:grpSpMk id="251" creationId="{00000000-0000-0000-0000-000000000000}"/>
          </ac:grpSpMkLst>
        </pc:grpChg>
        <pc:picChg chg="add del mod">
          <ac:chgData name="조 현준" userId="32fee03b-03de-42f6-b82a-65e304aa4bcd" providerId="ADAL" clId="{5647635A-ABA1-4518-9757-ABD290B70418}" dt="2022-12-04T14:23:14.055" v="1903" actId="478"/>
          <ac:picMkLst>
            <pc:docMk/>
            <pc:sldMk cId="0" sldId="268"/>
            <ac:picMk id="6" creationId="{62065D46-AEB6-14B3-F897-05E076B812A2}"/>
          </ac:picMkLst>
        </pc:picChg>
        <pc:picChg chg="add mod">
          <ac:chgData name="조 현준" userId="32fee03b-03de-42f6-b82a-65e304aa4bcd" providerId="ADAL" clId="{5647635A-ABA1-4518-9757-ABD290B70418}" dt="2022-12-04T14:23:17.342" v="1905" actId="14100"/>
          <ac:picMkLst>
            <pc:docMk/>
            <pc:sldMk cId="0" sldId="268"/>
            <ac:picMk id="7" creationId="{4E6FA38A-BDDF-C676-E45D-598C87BF7DDC}"/>
          </ac:picMkLst>
        </pc:picChg>
        <pc:picChg chg="del mod">
          <ac:chgData name="조 현준" userId="32fee03b-03de-42f6-b82a-65e304aa4bcd" providerId="ADAL" clId="{5647635A-ABA1-4518-9757-ABD290B70418}" dt="2022-12-04T14:13:16.511" v="1068" actId="478"/>
          <ac:picMkLst>
            <pc:docMk/>
            <pc:sldMk cId="0" sldId="268"/>
            <ac:picMk id="267" creationId="{00000000-0000-0000-0000-000000000000}"/>
          </ac:picMkLst>
        </pc:picChg>
      </pc:sldChg>
      <pc:sldChg chg="addSp modSp mod modNotesTx">
        <pc:chgData name="조 현준" userId="32fee03b-03de-42f6-b82a-65e304aa4bcd" providerId="ADAL" clId="{5647635A-ABA1-4518-9757-ABD290B70418}" dt="2022-12-04T15:35:33.602" v="6318" actId="20577"/>
        <pc:sldMkLst>
          <pc:docMk/>
          <pc:sldMk cId="0" sldId="269"/>
        </pc:sldMkLst>
        <pc:spChg chg="add mod">
          <ac:chgData name="조 현준" userId="32fee03b-03de-42f6-b82a-65e304aa4bcd" providerId="ADAL" clId="{5647635A-ABA1-4518-9757-ABD290B70418}" dt="2022-12-04T13:56:53.724" v="330"/>
          <ac:spMkLst>
            <pc:docMk/>
            <pc:sldMk cId="0" sldId="269"/>
            <ac:spMk id="2" creationId="{90D4E2CA-5B41-8A7C-402A-2F849D919FE3}"/>
          </ac:spMkLst>
        </pc:spChg>
        <pc:spChg chg="mod">
          <ac:chgData name="조 현준" userId="32fee03b-03de-42f6-b82a-65e304aa4bcd" providerId="ADAL" clId="{5647635A-ABA1-4518-9757-ABD290B70418}" dt="2022-12-04T15:35:33.602" v="6318" actId="20577"/>
          <ac:spMkLst>
            <pc:docMk/>
            <pc:sldMk cId="0" sldId="269"/>
            <ac:spMk id="27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26.430" v="523" actId="1035"/>
          <ac:spMkLst>
            <pc:docMk/>
            <pc:sldMk cId="0" sldId="269"/>
            <ac:spMk id="274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4:08:33.088" v="598" actId="1076"/>
          <ac:picMkLst>
            <pc:docMk/>
            <pc:sldMk cId="0" sldId="269"/>
            <ac:picMk id="273" creationId="{00000000-0000-0000-0000-000000000000}"/>
          </ac:picMkLst>
        </pc:picChg>
      </pc:sldChg>
      <pc:sldChg chg="addSp delSp modSp mod modAnim modNotesTx">
        <pc:chgData name="조 현준" userId="32fee03b-03de-42f6-b82a-65e304aa4bcd" providerId="ADAL" clId="{5647635A-ABA1-4518-9757-ABD290B70418}" dt="2022-12-04T16:18:31.553" v="8288"/>
        <pc:sldMkLst>
          <pc:docMk/>
          <pc:sldMk cId="0" sldId="270"/>
        </pc:sldMkLst>
        <pc:spChg chg="add mod">
          <ac:chgData name="조 현준" userId="32fee03b-03de-42f6-b82a-65e304aa4bcd" providerId="ADAL" clId="{5647635A-ABA1-4518-9757-ABD290B70418}" dt="2022-12-04T13:56:56.701" v="332"/>
          <ac:spMkLst>
            <pc:docMk/>
            <pc:sldMk cId="0" sldId="270"/>
            <ac:spMk id="2" creationId="{EA169E2A-9DC1-4C55-9367-A2DB0C562407}"/>
          </ac:spMkLst>
        </pc:spChg>
        <pc:spChg chg="add mod topLvl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" creationId="{00C2FB20-1410-E64D-490D-4CDA79003DA2}"/>
          </ac:spMkLst>
        </pc:spChg>
        <pc:spChg chg="add mod topLvl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4" creationId="{705AC721-429E-80DB-5722-70128CC320CA}"/>
          </ac:spMkLst>
        </pc:spChg>
        <pc:spChg chg="del">
          <ac:chgData name="조 현준" userId="32fee03b-03de-42f6-b82a-65e304aa4bcd" providerId="ADAL" clId="{5647635A-ABA1-4518-9757-ABD290B70418}" dt="2022-12-04T13:56:56.601" v="331" actId="478"/>
          <ac:spMkLst>
            <pc:docMk/>
            <pc:sldMk cId="0" sldId="270"/>
            <ac:spMk id="28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8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84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01:45.471" v="406" actId="478"/>
          <ac:spMkLst>
            <pc:docMk/>
            <pc:sldMk cId="0" sldId="270"/>
            <ac:spMk id="28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8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88" creationId="{00000000-0000-0000-0000-000000000000}"/>
          </ac:spMkLst>
        </pc:spChg>
        <pc:spChg chg="mod topLvl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9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93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94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11:21.191" v="1028" actId="478"/>
          <ac:spMkLst>
            <pc:docMk/>
            <pc:sldMk cId="0" sldId="270"/>
            <ac:spMk id="29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29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5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6" creationId="{00000000-0000-0000-0000-000000000000}"/>
          </ac:spMkLst>
        </pc:spChg>
        <pc:spChg chg="mod topLvl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08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1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1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1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15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28:37.990" v="2020" actId="165"/>
          <ac:spMkLst>
            <pc:docMk/>
            <pc:sldMk cId="0" sldId="270"/>
            <ac:spMk id="316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44.585" v="531"/>
          <ac:spMkLst>
            <pc:docMk/>
            <pc:sldMk cId="0" sldId="270"/>
            <ac:spMk id="318" creationId="{00000000-0000-0000-0000-000000000000}"/>
          </ac:spMkLst>
        </pc:spChg>
        <pc:grpChg chg="add del mod topLvl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7" creationId="{739F52AD-3371-916F-DA93-825063C5EF04}"/>
          </ac:grpSpMkLst>
        </pc:grpChg>
        <pc:grpChg chg="add del mod">
          <ac:chgData name="조 현준" userId="32fee03b-03de-42f6-b82a-65e304aa4bcd" providerId="ADAL" clId="{5647635A-ABA1-4518-9757-ABD290B70418}" dt="2022-12-04T14:28:29.563" v="2019" actId="165"/>
          <ac:grpSpMkLst>
            <pc:docMk/>
            <pc:sldMk cId="0" sldId="270"/>
            <ac:grpSpMk id="8" creationId="{8F5A6ED6-C448-5E14-4FB6-FB1AA878B368}"/>
          </ac:grpSpMkLst>
        </pc:grpChg>
        <pc:grpChg chg="mod topLvl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281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282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01:45.471" v="406" actId="478"/>
          <ac:grpSpMkLst>
            <pc:docMk/>
            <pc:sldMk cId="0" sldId="270"/>
            <ac:grpSpMk id="285" creationId="{00000000-0000-0000-0000-000000000000}"/>
          </ac:grpSpMkLst>
        </pc:grpChg>
        <pc:grpChg chg="mod topLvl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291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292" creationId="{00000000-0000-0000-0000-000000000000}"/>
          </ac:grpSpMkLst>
        </pc:grpChg>
        <pc:grpChg chg="del">
          <ac:chgData name="조 현준" userId="32fee03b-03de-42f6-b82a-65e304aa4bcd" providerId="ADAL" clId="{5647635A-ABA1-4518-9757-ABD290B70418}" dt="2022-12-04T14:11:21.191" v="1028" actId="478"/>
          <ac:grpSpMkLst>
            <pc:docMk/>
            <pc:sldMk cId="0" sldId="270"/>
            <ac:grpSpMk id="295" creationId="{00000000-0000-0000-0000-000000000000}"/>
          </ac:grpSpMkLst>
        </pc:grpChg>
        <pc:grpChg chg="mod topLvl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299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300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303" creationId="{00000000-0000-0000-0000-000000000000}"/>
          </ac:grpSpMkLst>
        </pc:grpChg>
        <pc:grpChg chg="mod topLvl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309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310" creationId="{00000000-0000-0000-0000-000000000000}"/>
          </ac:grpSpMkLst>
        </pc:grpChg>
        <pc:grpChg chg="mod">
          <ac:chgData name="조 현준" userId="32fee03b-03de-42f6-b82a-65e304aa4bcd" providerId="ADAL" clId="{5647635A-ABA1-4518-9757-ABD290B70418}" dt="2022-12-04T14:28:37.990" v="2020" actId="165"/>
          <ac:grpSpMkLst>
            <pc:docMk/>
            <pc:sldMk cId="0" sldId="270"/>
            <ac:grpSpMk id="313" creationId="{00000000-0000-0000-0000-000000000000}"/>
          </ac:grpSpMkLst>
        </pc:grpChg>
        <pc:picChg chg="add mod ord">
          <ac:chgData name="조 현준" userId="32fee03b-03de-42f6-b82a-65e304aa4bcd" providerId="ADAL" clId="{5647635A-ABA1-4518-9757-ABD290B70418}" dt="2022-12-04T15:30:12.555" v="5766" actId="1076"/>
          <ac:picMkLst>
            <pc:docMk/>
            <pc:sldMk cId="0" sldId="270"/>
            <ac:picMk id="6" creationId="{5C197576-92F1-2D62-143D-A6CB6093660A}"/>
          </ac:picMkLst>
        </pc:picChg>
        <pc:picChg chg="add del mod">
          <ac:chgData name="조 현준" userId="32fee03b-03de-42f6-b82a-65e304aa4bcd" providerId="ADAL" clId="{5647635A-ABA1-4518-9757-ABD290B70418}" dt="2022-12-04T14:29:07.772" v="2027" actId="21"/>
          <ac:picMkLst>
            <pc:docMk/>
            <pc:sldMk cId="0" sldId="270"/>
            <ac:picMk id="9" creationId="{89D79B22-3E2E-3C5B-0EB2-55DA153DF68A}"/>
          </ac:picMkLst>
        </pc:picChg>
        <pc:picChg chg="add mod ord">
          <ac:chgData name="조 현준" userId="32fee03b-03de-42f6-b82a-65e304aa4bcd" providerId="ADAL" clId="{5647635A-ABA1-4518-9757-ABD290B70418}" dt="2022-12-04T14:29:17.559" v="2030" actId="171"/>
          <ac:picMkLst>
            <pc:docMk/>
            <pc:sldMk cId="0" sldId="270"/>
            <ac:picMk id="10" creationId="{11B85442-2A4F-47AD-BEB1-47273D094636}"/>
          </ac:picMkLst>
        </pc:picChg>
        <pc:picChg chg="mod">
          <ac:chgData name="조 현준" userId="32fee03b-03de-42f6-b82a-65e304aa4bcd" providerId="ADAL" clId="{5647635A-ABA1-4518-9757-ABD290B70418}" dt="2022-12-04T14:28:37.990" v="2020" actId="165"/>
          <ac:picMkLst>
            <pc:docMk/>
            <pc:sldMk cId="0" sldId="270"/>
            <ac:picMk id="289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4:28:37.990" v="2020" actId="165"/>
          <ac:picMkLst>
            <pc:docMk/>
            <pc:sldMk cId="0" sldId="270"/>
            <ac:picMk id="298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4:28:37.990" v="2020" actId="165"/>
          <ac:picMkLst>
            <pc:docMk/>
            <pc:sldMk cId="0" sldId="270"/>
            <ac:picMk id="307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4:28:37.990" v="2020" actId="165"/>
          <ac:picMkLst>
            <pc:docMk/>
            <pc:sldMk cId="0" sldId="270"/>
            <ac:picMk id="317" creationId="{00000000-0000-0000-0000-000000000000}"/>
          </ac:picMkLst>
        </pc:picChg>
        <pc:picChg chg="mod ord topLvl">
          <ac:chgData name="조 현준" userId="32fee03b-03de-42f6-b82a-65e304aa4bcd" providerId="ADAL" clId="{5647635A-ABA1-4518-9757-ABD290B70418}" dt="2022-12-04T14:28:47.683" v="2021" actId="166"/>
          <ac:picMkLst>
            <pc:docMk/>
            <pc:sldMk cId="0" sldId="270"/>
            <ac:picMk id="319" creationId="{00000000-0000-0000-0000-000000000000}"/>
          </ac:picMkLst>
        </pc:picChg>
        <pc:cxnChg chg="add mod">
          <ac:chgData name="조 현준" userId="32fee03b-03de-42f6-b82a-65e304aa4bcd" providerId="ADAL" clId="{5647635A-ABA1-4518-9757-ABD290B70418}" dt="2022-12-04T15:30:47.106" v="5778" actId="1037"/>
          <ac:cxnSpMkLst>
            <pc:docMk/>
            <pc:sldMk cId="0" sldId="270"/>
            <ac:cxnSpMk id="12" creationId="{30AFC099-0BE2-5C96-9917-F2955E12C418}"/>
          </ac:cxnSpMkLst>
        </pc:cxnChg>
      </pc:sldChg>
      <pc:sldChg chg="addSp modSp del mod modShow">
        <pc:chgData name="조 현준" userId="32fee03b-03de-42f6-b82a-65e304aa4bcd" providerId="ADAL" clId="{5647635A-ABA1-4518-9757-ABD290B70418}" dt="2022-12-04T14:31:56.674" v="2348" actId="47"/>
        <pc:sldMkLst>
          <pc:docMk/>
          <pc:sldMk cId="0" sldId="271"/>
        </pc:sldMkLst>
        <pc:spChg chg="add mod">
          <ac:chgData name="조 현준" userId="32fee03b-03de-42f6-b82a-65e304aa4bcd" providerId="ADAL" clId="{5647635A-ABA1-4518-9757-ABD290B70418}" dt="2022-12-04T13:57:00.123" v="333"/>
          <ac:spMkLst>
            <pc:docMk/>
            <pc:sldMk cId="0" sldId="271"/>
            <ac:spMk id="2" creationId="{88FBA031-63D5-59C0-81CA-6F2C7622460D}"/>
          </ac:spMkLst>
        </pc:spChg>
        <pc:spChg chg="mod">
          <ac:chgData name="조 현준" userId="32fee03b-03de-42f6-b82a-65e304aa4bcd" providerId="ADAL" clId="{5647635A-ABA1-4518-9757-ABD290B70418}" dt="2022-12-04T14:06:46.522" v="533"/>
          <ac:spMkLst>
            <pc:docMk/>
            <pc:sldMk cId="0" sldId="271"/>
            <ac:spMk id="324" creationId="{00000000-0000-0000-0000-000000000000}"/>
          </ac:spMkLst>
        </pc:spChg>
      </pc:sldChg>
      <pc:sldChg chg="addSp delSp modSp del mod">
        <pc:chgData name="조 현준" userId="32fee03b-03de-42f6-b82a-65e304aa4bcd" providerId="ADAL" clId="{5647635A-ABA1-4518-9757-ABD290B70418}" dt="2022-12-04T14:15:37.385" v="1432" actId="47"/>
        <pc:sldMkLst>
          <pc:docMk/>
          <pc:sldMk cId="0" sldId="272"/>
        </pc:sldMkLst>
        <pc:spChg chg="add mod">
          <ac:chgData name="조 현준" userId="32fee03b-03de-42f6-b82a-65e304aa4bcd" providerId="ADAL" clId="{5647635A-ABA1-4518-9757-ABD290B70418}" dt="2022-12-04T13:57:02.495" v="335"/>
          <ac:spMkLst>
            <pc:docMk/>
            <pc:sldMk cId="0" sldId="272"/>
            <ac:spMk id="2" creationId="{75E4608B-BD83-D010-3680-D34BF2C35761}"/>
          </ac:spMkLst>
        </pc:spChg>
        <pc:spChg chg="add mod">
          <ac:chgData name="조 현준" userId="32fee03b-03de-42f6-b82a-65e304aa4bcd" providerId="ADAL" clId="{5647635A-ABA1-4518-9757-ABD290B70418}" dt="2022-12-04T14:01:49.325" v="409"/>
          <ac:spMkLst>
            <pc:docMk/>
            <pc:sldMk cId="0" sldId="272"/>
            <ac:spMk id="3" creationId="{453E4F11-C134-C9A0-F43B-2DECFF4C04F1}"/>
          </ac:spMkLst>
        </pc:spChg>
        <pc:spChg chg="del">
          <ac:chgData name="조 현준" userId="32fee03b-03de-42f6-b82a-65e304aa4bcd" providerId="ADAL" clId="{5647635A-ABA1-4518-9757-ABD290B70418}" dt="2022-12-04T13:57:02.201" v="334" actId="478"/>
          <ac:spMkLst>
            <pc:docMk/>
            <pc:sldMk cId="0" sldId="272"/>
            <ac:spMk id="331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01:49.193" v="408" actId="478"/>
          <ac:spMkLst>
            <pc:docMk/>
            <pc:sldMk cId="0" sldId="272"/>
            <ac:spMk id="33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52.185" v="535"/>
          <ac:spMkLst>
            <pc:docMk/>
            <pc:sldMk cId="0" sldId="272"/>
            <ac:spMk id="369" creationId="{00000000-0000-0000-0000-000000000000}"/>
          </ac:spMkLst>
        </pc:spChg>
        <pc:grpChg chg="del">
          <ac:chgData name="조 현준" userId="32fee03b-03de-42f6-b82a-65e304aa4bcd" providerId="ADAL" clId="{5647635A-ABA1-4518-9757-ABD290B70418}" dt="2022-12-04T14:01:49.193" v="408" actId="478"/>
          <ac:grpSpMkLst>
            <pc:docMk/>
            <pc:sldMk cId="0" sldId="272"/>
            <ac:grpSpMk id="336" creationId="{00000000-0000-0000-0000-000000000000}"/>
          </ac:grpSpMkLst>
        </pc:grpChg>
      </pc:sldChg>
      <pc:sldChg chg="addSp delSp modSp mod modAnim modNotesTx">
        <pc:chgData name="조 현준" userId="32fee03b-03de-42f6-b82a-65e304aa4bcd" providerId="ADAL" clId="{5647635A-ABA1-4518-9757-ABD290B70418}" dt="2022-12-04T15:31:13.322" v="5791" actId="20577"/>
        <pc:sldMkLst>
          <pc:docMk/>
          <pc:sldMk cId="0" sldId="273"/>
        </pc:sldMkLst>
        <pc:spChg chg="add mod">
          <ac:chgData name="조 현준" userId="32fee03b-03de-42f6-b82a-65e304aa4bcd" providerId="ADAL" clId="{5647635A-ABA1-4518-9757-ABD290B70418}" dt="2022-12-04T13:57:11.128" v="338" actId="1036"/>
          <ac:spMkLst>
            <pc:docMk/>
            <pc:sldMk cId="0" sldId="273"/>
            <ac:spMk id="2" creationId="{3E0185CB-ED44-A926-A9B3-562C3EA27267}"/>
          </ac:spMkLst>
        </pc:spChg>
        <pc:spChg chg="add mod">
          <ac:chgData name="조 현준" userId="32fee03b-03de-42f6-b82a-65e304aa4bcd" providerId="ADAL" clId="{5647635A-ABA1-4518-9757-ABD290B70418}" dt="2022-12-04T14:01:53.754" v="411"/>
          <ac:spMkLst>
            <pc:docMk/>
            <pc:sldMk cId="0" sldId="273"/>
            <ac:spMk id="3" creationId="{E0B94246-85FB-AF40-6519-B7ED28074CD0}"/>
          </ac:spMkLst>
        </pc:spChg>
        <pc:spChg chg="del">
          <ac:chgData name="조 현준" userId="32fee03b-03de-42f6-b82a-65e304aa4bcd" providerId="ADAL" clId="{5647635A-ABA1-4518-9757-ABD290B70418}" dt="2022-12-04T13:57:05.550" v="336" actId="478"/>
          <ac:spMkLst>
            <pc:docMk/>
            <pc:sldMk cId="0" sldId="273"/>
            <ac:spMk id="376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01:53.608" v="410" actId="478"/>
          <ac:spMkLst>
            <pc:docMk/>
            <pc:sldMk cId="0" sldId="273"/>
            <ac:spMk id="382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6:54.611" v="537"/>
          <ac:spMkLst>
            <pc:docMk/>
            <pc:sldMk cId="0" sldId="273"/>
            <ac:spMk id="414" creationId="{00000000-0000-0000-0000-000000000000}"/>
          </ac:spMkLst>
        </pc:spChg>
        <pc:grpChg chg="del">
          <ac:chgData name="조 현준" userId="32fee03b-03de-42f6-b82a-65e304aa4bcd" providerId="ADAL" clId="{5647635A-ABA1-4518-9757-ABD290B70418}" dt="2022-12-04T14:01:53.608" v="410" actId="478"/>
          <ac:grpSpMkLst>
            <pc:docMk/>
            <pc:sldMk cId="0" sldId="273"/>
            <ac:grpSpMk id="381" creationId="{00000000-0000-0000-0000-000000000000}"/>
          </ac:grpSpMkLst>
        </pc:grpChg>
      </pc:sldChg>
      <pc:sldChg chg="addSp delSp modSp mod modNotesTx">
        <pc:chgData name="조 현준" userId="32fee03b-03de-42f6-b82a-65e304aa4bcd" providerId="ADAL" clId="{5647635A-ABA1-4518-9757-ABD290B70418}" dt="2022-12-04T15:37:44.266" v="6520" actId="20577"/>
        <pc:sldMkLst>
          <pc:docMk/>
          <pc:sldMk cId="0" sldId="274"/>
        </pc:sldMkLst>
        <pc:spChg chg="add mod">
          <ac:chgData name="조 현준" userId="32fee03b-03de-42f6-b82a-65e304aa4bcd" providerId="ADAL" clId="{5647635A-ABA1-4518-9757-ABD290B70418}" dt="2022-12-04T13:57:16.612" v="339"/>
          <ac:spMkLst>
            <pc:docMk/>
            <pc:sldMk cId="0" sldId="274"/>
            <ac:spMk id="2" creationId="{49058570-007B-168C-D64F-688B24515A40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3" creationId="{4462D494-0287-8B3A-D732-AA483FBA0F38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4" creationId="{C385BBF5-39AA-37DD-43A2-71F56FE11607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5" creationId="{03C45AE4-90E1-194C-56BE-49736217AD7F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6" creationId="{F95E6A23-F3C0-D2EF-20C2-F78817117F3E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9" creationId="{EE526CEF-8887-64DB-945B-0B19F1346581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13" creationId="{948D6AC1-4D67-41B2-5A66-290C685B3B2E}"/>
          </ac:spMkLst>
        </pc:spChg>
        <pc:spChg chg="add del mod">
          <ac:chgData name="조 현준" userId="32fee03b-03de-42f6-b82a-65e304aa4bcd" providerId="ADAL" clId="{5647635A-ABA1-4518-9757-ABD290B70418}" dt="2022-12-04T14:18:17.104" v="1530" actId="478"/>
          <ac:spMkLst>
            <pc:docMk/>
            <pc:sldMk cId="0" sldId="274"/>
            <ac:spMk id="14" creationId="{0B37BDB9-2C3B-D024-E799-DE291F73668D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17" creationId="{1EE31F19-41FA-71D9-0C98-4CEFA3A99936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18" creationId="{C9970499-0C92-3EC8-9A07-BE9CF62041F3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19" creationId="{77355C00-F92E-A660-4AD9-2F5CCF2DAE4D}"/>
          </ac:spMkLst>
        </pc:spChg>
        <pc:spChg chg="add del mod">
          <ac:chgData name="조 현준" userId="32fee03b-03de-42f6-b82a-65e304aa4bcd" providerId="ADAL" clId="{5647635A-ABA1-4518-9757-ABD290B70418}" dt="2022-12-04T14:18:39.045" v="1537" actId="478"/>
          <ac:spMkLst>
            <pc:docMk/>
            <pc:sldMk cId="0" sldId="274"/>
            <ac:spMk id="20" creationId="{11C50B6F-0DE2-ABA1-7E82-96A49636D51E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23" creationId="{3DA3D4D9-EDCC-58B2-0022-1982C579F186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27" creationId="{7E1985DE-A046-DAC8-394B-CB8F68462A30}"/>
          </ac:spMkLst>
        </pc:spChg>
        <pc:spChg chg="mod">
          <ac:chgData name="조 현준" userId="32fee03b-03de-42f6-b82a-65e304aa4bcd" providerId="ADAL" clId="{5647635A-ABA1-4518-9757-ABD290B70418}" dt="2022-12-04T14:18:21.930" v="1531"/>
          <ac:spMkLst>
            <pc:docMk/>
            <pc:sldMk cId="0" sldId="274"/>
            <ac:spMk id="28" creationId="{6938789F-F7C5-8021-0D5D-4D34C93577F3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31" creationId="{F059F30A-3012-4233-E382-151F3A4283C1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32" creationId="{1F289D06-44C4-E50C-2A03-22A3A4E23D85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33" creationId="{D7ED1212-9D07-6F74-C514-BB7789DBEFF6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34" creationId="{2504DE11-B2C5-1147-B267-E2D5ACC96904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37" creationId="{1FBAF9D4-520B-20A7-C904-0DA37DEF0F13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41" creationId="{FD090BAC-0A39-AD4B-D16E-5318984F6CF2}"/>
          </ac:spMkLst>
        </pc:spChg>
        <pc:spChg chg="mod">
          <ac:chgData name="조 현준" userId="32fee03b-03de-42f6-b82a-65e304aa4bcd" providerId="ADAL" clId="{5647635A-ABA1-4518-9757-ABD290B70418}" dt="2022-12-04T14:18:42.465" v="1539"/>
          <ac:spMkLst>
            <pc:docMk/>
            <pc:sldMk cId="0" sldId="274"/>
            <ac:spMk id="42" creationId="{5CF9A2A8-1DBC-709B-940D-197E6FD6F587}"/>
          </ac:spMkLst>
        </pc:spChg>
        <pc:spChg chg="mod">
          <ac:chgData name="조 현준" userId="32fee03b-03de-42f6-b82a-65e304aa4bcd" providerId="ADAL" clId="{5647635A-ABA1-4518-9757-ABD290B70418}" dt="2022-12-04T14:07:00.205" v="540" actId="14100"/>
          <ac:spMkLst>
            <pc:docMk/>
            <pc:sldMk cId="0" sldId="274"/>
            <ac:spMk id="419" creationId="{00000000-0000-0000-0000-000000000000}"/>
          </ac:spMkLst>
        </pc:spChg>
        <pc:grpChg chg="add del mod">
          <ac:chgData name="조 현준" userId="32fee03b-03de-42f6-b82a-65e304aa4bcd" providerId="ADAL" clId="{5647635A-ABA1-4518-9757-ABD290B70418}" dt="2022-12-04T14:18:41.920" v="1538" actId="478"/>
          <ac:grpSpMkLst>
            <pc:docMk/>
            <pc:sldMk cId="0" sldId="274"/>
            <ac:grpSpMk id="16" creationId="{547296A3-9667-F2FC-DBCD-5392950BA077}"/>
          </ac:grpSpMkLst>
        </pc:grpChg>
        <pc:grpChg chg="add del mod">
          <ac:chgData name="조 현준" userId="32fee03b-03de-42f6-b82a-65e304aa4bcd" providerId="ADAL" clId="{5647635A-ABA1-4518-9757-ABD290B70418}" dt="2022-12-04T14:18:43.357" v="1540"/>
          <ac:grpSpMkLst>
            <pc:docMk/>
            <pc:sldMk cId="0" sldId="274"/>
            <ac:grpSpMk id="30" creationId="{037BE559-A278-E07E-F37E-18C2AA2CED9F}"/>
          </ac:grpSpMkLst>
        </pc:grpChg>
        <pc:picChg chg="add mod">
          <ac:chgData name="조 현준" userId="32fee03b-03de-42f6-b82a-65e304aa4bcd" providerId="ADAL" clId="{5647635A-ABA1-4518-9757-ABD290B70418}" dt="2022-12-04T14:20:13.615" v="1544" actId="1076"/>
          <ac:picMkLst>
            <pc:docMk/>
            <pc:sldMk cId="0" sldId="274"/>
            <ac:picMk id="44" creationId="{D82FA775-A42F-EC6B-082C-DC9941C18F51}"/>
          </ac:picMkLst>
        </pc:pic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7" creationId="{C9366484-E82F-E237-6DDC-89B0DCF5B099}"/>
          </ac:cxnSpMkLst>
        </pc:cxn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8" creationId="{E4FCF357-077B-4A41-DD48-FEFF4844D0B9}"/>
          </ac:cxnSpMkLst>
        </pc:cxn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10" creationId="{FA0750A7-4CE1-AF66-9E6A-40D2545D2982}"/>
          </ac:cxnSpMkLst>
        </pc:cxn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11" creationId="{51458924-71E3-E9BC-1C82-2B79F8071E0E}"/>
          </ac:cxnSpMkLst>
        </pc:cxn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12" creationId="{968E5AF9-8665-8C37-A716-9143CF6A360C}"/>
          </ac:cxnSpMkLst>
        </pc:cxnChg>
        <pc:cxnChg chg="add del mod">
          <ac:chgData name="조 현준" userId="32fee03b-03de-42f6-b82a-65e304aa4bcd" providerId="ADAL" clId="{5647635A-ABA1-4518-9757-ABD290B70418}" dt="2022-12-04T14:18:17.104" v="1530" actId="478"/>
          <ac:cxnSpMkLst>
            <pc:docMk/>
            <pc:sldMk cId="0" sldId="274"/>
            <ac:cxnSpMk id="15" creationId="{FC67A6A0-6012-1004-FA1A-B039081DFE7C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1" creationId="{9851D8A0-5A13-7E59-78A5-72A8B41A8D82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2" creationId="{13595488-213C-B0C0-DB5A-344DD996A119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4" creationId="{791828D8-9971-F7AA-BD39-9625EE11DA87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5" creationId="{B9453422-010B-DF24-DEF3-77967322A34E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6" creationId="{29BAB12D-53D5-60A8-FF99-3B5D3812402A}"/>
          </ac:cxnSpMkLst>
        </pc:cxnChg>
        <pc:cxnChg chg="mod">
          <ac:chgData name="조 현준" userId="32fee03b-03de-42f6-b82a-65e304aa4bcd" providerId="ADAL" clId="{5647635A-ABA1-4518-9757-ABD290B70418}" dt="2022-12-04T14:18:41.920" v="1538" actId="478"/>
          <ac:cxnSpMkLst>
            <pc:docMk/>
            <pc:sldMk cId="0" sldId="274"/>
            <ac:cxnSpMk id="29" creationId="{D13627B3-8027-DF9C-6117-B475E9A69676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35" creationId="{ABAF5F43-755C-A759-E86D-7C32F760D22C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36" creationId="{314F4162-1BFD-5014-6655-21097E1101CD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38" creationId="{B41B304D-AA1A-0C8C-DAC0-9F1F7726670B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39" creationId="{84155B03-C025-DC09-7AFE-E97503FE2A80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40" creationId="{B3E30593-52E4-4403-754D-2510944E9C1B}"/>
          </ac:cxnSpMkLst>
        </pc:cxnChg>
        <pc:cxnChg chg="mod">
          <ac:chgData name="조 현준" userId="32fee03b-03de-42f6-b82a-65e304aa4bcd" providerId="ADAL" clId="{5647635A-ABA1-4518-9757-ABD290B70418}" dt="2022-12-04T14:18:42.465" v="1539"/>
          <ac:cxnSpMkLst>
            <pc:docMk/>
            <pc:sldMk cId="0" sldId="274"/>
            <ac:cxnSpMk id="43" creationId="{0D085899-737A-A18B-3FC4-0A50FAC9F563}"/>
          </ac:cxnSpMkLst>
        </pc:cxnChg>
      </pc:sldChg>
      <pc:sldChg chg="addSp delSp modSp mod modNotesTx">
        <pc:chgData name="조 현준" userId="32fee03b-03de-42f6-b82a-65e304aa4bcd" providerId="ADAL" clId="{5647635A-ABA1-4518-9757-ABD290B70418}" dt="2022-12-04T15:38:46.322" v="6619" actId="20577"/>
        <pc:sldMkLst>
          <pc:docMk/>
          <pc:sldMk cId="0" sldId="275"/>
        </pc:sldMkLst>
        <pc:spChg chg="add del mod">
          <ac:chgData name="조 현준" userId="32fee03b-03de-42f6-b82a-65e304aa4bcd" providerId="ADAL" clId="{5647635A-ABA1-4518-9757-ABD290B70418}" dt="2022-12-04T13:57:20.312" v="341" actId="478"/>
          <ac:spMkLst>
            <pc:docMk/>
            <pc:sldMk cId="0" sldId="275"/>
            <ac:spMk id="2" creationId="{3A074FFB-98D1-2999-2338-0EEFF31CB7AA}"/>
          </ac:spMkLst>
        </pc:spChg>
        <pc:spChg chg="add mod">
          <ac:chgData name="조 현준" userId="32fee03b-03de-42f6-b82a-65e304aa4bcd" providerId="ADAL" clId="{5647635A-ABA1-4518-9757-ABD290B70418}" dt="2022-12-04T15:12:00.843" v="4845" actId="404"/>
          <ac:spMkLst>
            <pc:docMk/>
            <pc:sldMk cId="0" sldId="275"/>
            <ac:spMk id="2" creationId="{6E81039C-2DB6-588F-9D32-BEF3B53EE01E}"/>
          </ac:spMkLst>
        </pc:spChg>
        <pc:spChg chg="add mod">
          <ac:chgData name="조 현준" userId="32fee03b-03de-42f6-b82a-65e304aa4bcd" providerId="ADAL" clId="{5647635A-ABA1-4518-9757-ABD290B70418}" dt="2022-12-04T13:57:21.035" v="342"/>
          <ac:spMkLst>
            <pc:docMk/>
            <pc:sldMk cId="0" sldId="275"/>
            <ac:spMk id="3" creationId="{F8319426-E035-2B69-2D31-224A628E443D}"/>
          </ac:spMkLst>
        </pc:spChg>
        <pc:spChg chg="add mod">
          <ac:chgData name="조 현준" userId="32fee03b-03de-42f6-b82a-65e304aa4bcd" providerId="ADAL" clId="{5647635A-ABA1-4518-9757-ABD290B70418}" dt="2022-12-04T15:12:36.052" v="4849"/>
          <ac:spMkLst>
            <pc:docMk/>
            <pc:sldMk cId="0" sldId="275"/>
            <ac:spMk id="4" creationId="{A6E38655-2C9B-6B86-C5CC-6550C197E806}"/>
          </ac:spMkLst>
        </pc:spChg>
        <pc:spChg chg="del">
          <ac:chgData name="조 현준" userId="32fee03b-03de-42f6-b82a-65e304aa4bcd" providerId="ADAL" clId="{5647635A-ABA1-4518-9757-ABD290B70418}" dt="2022-12-04T13:57:20.312" v="341" actId="478"/>
          <ac:spMkLst>
            <pc:docMk/>
            <pc:sldMk cId="0" sldId="275"/>
            <ac:spMk id="426" creationId="{00000000-0000-0000-0000-000000000000}"/>
          </ac:spMkLst>
        </pc:spChg>
        <pc:spChg chg="del mod">
          <ac:chgData name="조 현준" userId="32fee03b-03de-42f6-b82a-65e304aa4bcd" providerId="ADAL" clId="{5647635A-ABA1-4518-9757-ABD290B70418}" dt="2022-12-04T15:11:47.909" v="4843" actId="478"/>
          <ac:spMkLst>
            <pc:docMk/>
            <pc:sldMk cId="0" sldId="275"/>
            <ac:spMk id="428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03.810" v="542"/>
          <ac:spMkLst>
            <pc:docMk/>
            <pc:sldMk cId="0" sldId="275"/>
            <ac:spMk id="429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5:12:42.953" v="4852" actId="1076"/>
          <ac:picMkLst>
            <pc:docMk/>
            <pc:sldMk cId="0" sldId="275"/>
            <ac:picMk id="427" creationId="{00000000-0000-0000-0000-000000000000}"/>
          </ac:picMkLst>
        </pc:picChg>
      </pc:sldChg>
      <pc:sldChg chg="addSp delSp modSp del mod">
        <pc:chgData name="조 현준" userId="32fee03b-03de-42f6-b82a-65e304aa4bcd" providerId="ADAL" clId="{5647635A-ABA1-4518-9757-ABD290B70418}" dt="2022-12-04T15:10:13.338" v="4742" actId="47"/>
        <pc:sldMkLst>
          <pc:docMk/>
          <pc:sldMk cId="0" sldId="276"/>
        </pc:sldMkLst>
        <pc:spChg chg="add mod">
          <ac:chgData name="조 현준" userId="32fee03b-03de-42f6-b82a-65e304aa4bcd" providerId="ADAL" clId="{5647635A-ABA1-4518-9757-ABD290B70418}" dt="2022-12-04T13:57:23.146" v="344"/>
          <ac:spMkLst>
            <pc:docMk/>
            <pc:sldMk cId="0" sldId="276"/>
            <ac:spMk id="2" creationId="{EB14F17D-0B8D-6354-01B5-64AB0863FFF7}"/>
          </ac:spMkLst>
        </pc:spChg>
        <pc:spChg chg="del">
          <ac:chgData name="조 현준" userId="32fee03b-03de-42f6-b82a-65e304aa4bcd" providerId="ADAL" clId="{5647635A-ABA1-4518-9757-ABD290B70418}" dt="2022-12-04T13:57:23.038" v="343" actId="478"/>
          <ac:spMkLst>
            <pc:docMk/>
            <pc:sldMk cId="0" sldId="276"/>
            <ac:spMk id="435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07.851" v="544"/>
          <ac:spMkLst>
            <pc:docMk/>
            <pc:sldMk cId="0" sldId="276"/>
            <ac:spMk id="443" creationId="{00000000-0000-0000-0000-000000000000}"/>
          </ac:spMkLst>
        </pc:spChg>
      </pc:sldChg>
      <pc:sldChg chg="addSp delSp modSp mod modNotesTx">
        <pc:chgData name="조 현준" userId="32fee03b-03de-42f6-b82a-65e304aa4bcd" providerId="ADAL" clId="{5647635A-ABA1-4518-9757-ABD290B70418}" dt="2022-12-04T15:39:26.222" v="6668" actId="20577"/>
        <pc:sldMkLst>
          <pc:docMk/>
          <pc:sldMk cId="0" sldId="277"/>
        </pc:sldMkLst>
        <pc:spChg chg="add mod">
          <ac:chgData name="조 현준" userId="32fee03b-03de-42f6-b82a-65e304aa4bcd" providerId="ADAL" clId="{5647635A-ABA1-4518-9757-ABD290B70418}" dt="2022-12-04T13:57:25.769" v="346"/>
          <ac:spMkLst>
            <pc:docMk/>
            <pc:sldMk cId="0" sldId="277"/>
            <ac:spMk id="2" creationId="{FB694826-ADB2-E198-C9A7-B8FB30479710}"/>
          </ac:spMkLst>
        </pc:spChg>
        <pc:spChg chg="add mod">
          <ac:chgData name="조 현준" userId="32fee03b-03de-42f6-b82a-65e304aa4bcd" providerId="ADAL" clId="{5647635A-ABA1-4518-9757-ABD290B70418}" dt="2022-12-04T15:13:08.233" v="4871" actId="255"/>
          <ac:spMkLst>
            <pc:docMk/>
            <pc:sldMk cId="0" sldId="277"/>
            <ac:spMk id="3" creationId="{9DF4F7AD-2F01-C987-D01C-8DF621E6AA02}"/>
          </ac:spMkLst>
        </pc:spChg>
        <pc:spChg chg="del">
          <ac:chgData name="조 현준" userId="32fee03b-03de-42f6-b82a-65e304aa4bcd" providerId="ADAL" clId="{5647635A-ABA1-4518-9757-ABD290B70418}" dt="2022-12-04T13:57:25.607" v="345" actId="478"/>
          <ac:spMkLst>
            <pc:docMk/>
            <pc:sldMk cId="0" sldId="277"/>
            <ac:spMk id="449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10.161" v="546"/>
          <ac:spMkLst>
            <pc:docMk/>
            <pc:sldMk cId="0" sldId="277"/>
            <ac:spMk id="450" creationId="{00000000-0000-0000-0000-000000000000}"/>
          </ac:spMkLst>
        </pc:spChg>
        <pc:spChg chg="del mod">
          <ac:chgData name="조 현준" userId="32fee03b-03de-42f6-b82a-65e304aa4bcd" providerId="ADAL" clId="{5647635A-ABA1-4518-9757-ABD290B70418}" dt="2022-12-04T15:13:00.624" v="4853" actId="478"/>
          <ac:spMkLst>
            <pc:docMk/>
            <pc:sldMk cId="0" sldId="277"/>
            <ac:spMk id="451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5:21:17.725" v="5219" actId="1076"/>
          <ac:picMkLst>
            <pc:docMk/>
            <pc:sldMk cId="0" sldId="277"/>
            <ac:picMk id="452" creationId="{00000000-0000-0000-0000-000000000000}"/>
          </ac:picMkLst>
        </pc:picChg>
      </pc:sldChg>
      <pc:sldChg chg="addSp delSp modSp mod modNotesTx">
        <pc:chgData name="조 현준" userId="32fee03b-03de-42f6-b82a-65e304aa4bcd" providerId="ADAL" clId="{5647635A-ABA1-4518-9757-ABD290B70418}" dt="2022-12-04T15:39:57.522" v="6701" actId="20577"/>
        <pc:sldMkLst>
          <pc:docMk/>
          <pc:sldMk cId="0" sldId="278"/>
        </pc:sldMkLst>
        <pc:spChg chg="add del mod">
          <ac:chgData name="조 현준" userId="32fee03b-03de-42f6-b82a-65e304aa4bcd" providerId="ADAL" clId="{5647635A-ABA1-4518-9757-ABD290B70418}" dt="2022-12-04T13:57:30.415" v="348" actId="478"/>
          <ac:spMkLst>
            <pc:docMk/>
            <pc:sldMk cId="0" sldId="278"/>
            <ac:spMk id="2" creationId="{3730B3FA-B27B-D537-2CC6-2B28915CC5E7}"/>
          </ac:spMkLst>
        </pc:spChg>
        <pc:spChg chg="add mod">
          <ac:chgData name="조 현준" userId="32fee03b-03de-42f6-b82a-65e304aa4bcd" providerId="ADAL" clId="{5647635A-ABA1-4518-9757-ABD290B70418}" dt="2022-12-04T13:57:30.506" v="349"/>
          <ac:spMkLst>
            <pc:docMk/>
            <pc:sldMk cId="0" sldId="278"/>
            <ac:spMk id="3" creationId="{30EF3A44-CA29-8EEB-819F-B207CAD021C3}"/>
          </ac:spMkLst>
        </pc:spChg>
        <pc:spChg chg="del">
          <ac:chgData name="조 현준" userId="32fee03b-03de-42f6-b82a-65e304aa4bcd" providerId="ADAL" clId="{5647635A-ABA1-4518-9757-ABD290B70418}" dt="2022-12-04T13:57:30.415" v="348" actId="478"/>
          <ac:spMkLst>
            <pc:docMk/>
            <pc:sldMk cId="0" sldId="278"/>
            <ac:spMk id="458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12.833" v="548"/>
          <ac:spMkLst>
            <pc:docMk/>
            <pc:sldMk cId="0" sldId="278"/>
            <ac:spMk id="459" creationId="{00000000-0000-0000-0000-000000000000}"/>
          </ac:spMkLst>
        </pc:spChg>
      </pc:sldChg>
      <pc:sldChg chg="addSp delSp modSp mod modNotesTx">
        <pc:chgData name="조 현준" userId="32fee03b-03de-42f6-b82a-65e304aa4bcd" providerId="ADAL" clId="{5647635A-ABA1-4518-9757-ABD290B70418}" dt="2022-12-04T15:40:23.219" v="6725" actId="20577"/>
        <pc:sldMkLst>
          <pc:docMk/>
          <pc:sldMk cId="0" sldId="279"/>
        </pc:sldMkLst>
        <pc:spChg chg="add mod">
          <ac:chgData name="조 현준" userId="32fee03b-03de-42f6-b82a-65e304aa4bcd" providerId="ADAL" clId="{5647635A-ABA1-4518-9757-ABD290B70418}" dt="2022-12-04T13:57:32.611" v="351"/>
          <ac:spMkLst>
            <pc:docMk/>
            <pc:sldMk cId="0" sldId="279"/>
            <ac:spMk id="2" creationId="{F4E812C1-C8DD-8285-87FD-F29EE7F426AF}"/>
          </ac:spMkLst>
        </pc:spChg>
        <pc:spChg chg="del">
          <ac:chgData name="조 현준" userId="32fee03b-03de-42f6-b82a-65e304aa4bcd" providerId="ADAL" clId="{5647635A-ABA1-4518-9757-ABD290B70418}" dt="2022-12-04T13:57:32.534" v="350" actId="478"/>
          <ac:spMkLst>
            <pc:docMk/>
            <pc:sldMk cId="0" sldId="279"/>
            <ac:spMk id="46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16.129" v="550"/>
          <ac:spMkLst>
            <pc:docMk/>
            <pc:sldMk cId="0" sldId="279"/>
            <ac:spMk id="468" creationId="{00000000-0000-0000-0000-000000000000}"/>
          </ac:spMkLst>
        </pc:spChg>
      </pc:sldChg>
      <pc:sldChg chg="addSp delSp modSp mod modNotesTx">
        <pc:chgData name="조 현준" userId="32fee03b-03de-42f6-b82a-65e304aa4bcd" providerId="ADAL" clId="{5647635A-ABA1-4518-9757-ABD290B70418}" dt="2022-12-04T16:20:12.903" v="8333" actId="408"/>
        <pc:sldMkLst>
          <pc:docMk/>
          <pc:sldMk cId="0" sldId="280"/>
        </pc:sldMkLst>
        <pc:spChg chg="add mod">
          <ac:chgData name="조 현준" userId="32fee03b-03de-42f6-b82a-65e304aa4bcd" providerId="ADAL" clId="{5647635A-ABA1-4518-9757-ABD290B70418}" dt="2022-12-04T13:57:35.113" v="353"/>
          <ac:spMkLst>
            <pc:docMk/>
            <pc:sldMk cId="0" sldId="280"/>
            <ac:spMk id="2" creationId="{997DDFE0-FD1F-CA2E-DEDF-495571E5D70F}"/>
          </ac:spMkLst>
        </pc:spChg>
        <pc:spChg chg="del">
          <ac:chgData name="조 현준" userId="32fee03b-03de-42f6-b82a-65e304aa4bcd" providerId="ADAL" clId="{5647635A-ABA1-4518-9757-ABD290B70418}" dt="2022-12-04T13:57:35.014" v="352" actId="478"/>
          <ac:spMkLst>
            <pc:docMk/>
            <pc:sldMk cId="0" sldId="280"/>
            <ac:spMk id="485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18.161" v="552"/>
          <ac:spMkLst>
            <pc:docMk/>
            <pc:sldMk cId="0" sldId="280"/>
            <ac:spMk id="494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6:20:12.903" v="8333" actId="408"/>
          <ac:picMkLst>
            <pc:docMk/>
            <pc:sldMk cId="0" sldId="280"/>
            <ac:picMk id="487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6:20:12.903" v="8333" actId="408"/>
          <ac:picMkLst>
            <pc:docMk/>
            <pc:sldMk cId="0" sldId="280"/>
            <ac:picMk id="488" creationId="{00000000-0000-0000-0000-000000000000}"/>
          </ac:picMkLst>
        </pc:picChg>
      </pc:sldChg>
      <pc:sldChg chg="addSp delSp modSp mod modAnim">
        <pc:chgData name="조 현준" userId="32fee03b-03de-42f6-b82a-65e304aa4bcd" providerId="ADAL" clId="{5647635A-ABA1-4518-9757-ABD290B70418}" dt="2022-12-04T15:40:53.308" v="6728"/>
        <pc:sldMkLst>
          <pc:docMk/>
          <pc:sldMk cId="0" sldId="281"/>
        </pc:sldMkLst>
        <pc:spChg chg="add mod">
          <ac:chgData name="조 현준" userId="32fee03b-03de-42f6-b82a-65e304aa4bcd" providerId="ADAL" clId="{5647635A-ABA1-4518-9757-ABD290B70418}" dt="2022-12-04T13:57:37.848" v="357"/>
          <ac:spMkLst>
            <pc:docMk/>
            <pc:sldMk cId="0" sldId="281"/>
            <ac:spMk id="2" creationId="{5A26C550-C3F4-240F-E1B0-4FCCC167140C}"/>
          </ac:spMkLst>
        </pc:spChg>
        <pc:spChg chg="del">
          <ac:chgData name="조 현준" userId="32fee03b-03de-42f6-b82a-65e304aa4bcd" providerId="ADAL" clId="{5647635A-ABA1-4518-9757-ABD290B70418}" dt="2022-12-04T13:57:37.750" v="356" actId="478"/>
          <ac:spMkLst>
            <pc:docMk/>
            <pc:sldMk cId="0" sldId="281"/>
            <ac:spMk id="50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19.970" v="554"/>
          <ac:spMkLst>
            <pc:docMk/>
            <pc:sldMk cId="0" sldId="281"/>
            <ac:spMk id="506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3:57:36.667" v="355" actId="1076"/>
          <ac:picMkLst>
            <pc:docMk/>
            <pc:sldMk cId="0" sldId="281"/>
            <ac:picMk id="508" creationId="{00000000-0000-0000-0000-000000000000}"/>
          </ac:picMkLst>
        </pc:picChg>
      </pc:sldChg>
      <pc:sldChg chg="addSp delSp modSp mod modAnim modNotesTx">
        <pc:chgData name="조 현준" userId="32fee03b-03de-42f6-b82a-65e304aa4bcd" providerId="ADAL" clId="{5647635A-ABA1-4518-9757-ABD290B70418}" dt="2022-12-04T15:43:32.304" v="6751" actId="20577"/>
        <pc:sldMkLst>
          <pc:docMk/>
          <pc:sldMk cId="0" sldId="282"/>
        </pc:sldMkLst>
        <pc:spChg chg="add del mod">
          <ac:chgData name="조 현준" userId="32fee03b-03de-42f6-b82a-65e304aa4bcd" providerId="ADAL" clId="{5647635A-ABA1-4518-9757-ABD290B70418}" dt="2022-12-04T13:57:40.943" v="359" actId="478"/>
          <ac:spMkLst>
            <pc:docMk/>
            <pc:sldMk cId="0" sldId="282"/>
            <ac:spMk id="2" creationId="{56147662-EF55-668D-FD21-B46225290931}"/>
          </ac:spMkLst>
        </pc:spChg>
        <pc:spChg chg="add mod">
          <ac:chgData name="조 현준" userId="32fee03b-03de-42f6-b82a-65e304aa4bcd" providerId="ADAL" clId="{5647635A-ABA1-4518-9757-ABD290B70418}" dt="2022-12-04T13:57:43.808" v="361"/>
          <ac:spMkLst>
            <pc:docMk/>
            <pc:sldMk cId="0" sldId="282"/>
            <ac:spMk id="3" creationId="{D49131BE-6CF2-F7C1-44A2-C56694990E79}"/>
          </ac:spMkLst>
        </pc:spChg>
        <pc:spChg chg="del">
          <ac:chgData name="조 현준" userId="32fee03b-03de-42f6-b82a-65e304aa4bcd" providerId="ADAL" clId="{5647635A-ABA1-4518-9757-ABD290B70418}" dt="2022-12-04T13:57:43.470" v="360" actId="478"/>
          <ac:spMkLst>
            <pc:docMk/>
            <pc:sldMk cId="0" sldId="282"/>
            <ac:spMk id="51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21.907" v="556"/>
          <ac:spMkLst>
            <pc:docMk/>
            <pc:sldMk cId="0" sldId="282"/>
            <ac:spMk id="518" creationId="{00000000-0000-0000-0000-000000000000}"/>
          </ac:spMkLst>
        </pc:spChg>
      </pc:sldChg>
      <pc:sldChg chg="addSp delSp modSp mod modAnim modNotesTx">
        <pc:chgData name="조 현준" userId="32fee03b-03de-42f6-b82a-65e304aa4bcd" providerId="ADAL" clId="{5647635A-ABA1-4518-9757-ABD290B70418}" dt="2022-12-04T15:42:57.277" v="6742" actId="6549"/>
        <pc:sldMkLst>
          <pc:docMk/>
          <pc:sldMk cId="0" sldId="283"/>
        </pc:sldMkLst>
        <pc:spChg chg="add mod">
          <ac:chgData name="조 현준" userId="32fee03b-03de-42f6-b82a-65e304aa4bcd" providerId="ADAL" clId="{5647635A-ABA1-4518-9757-ABD290B70418}" dt="2022-12-04T13:57:46.795" v="363"/>
          <ac:spMkLst>
            <pc:docMk/>
            <pc:sldMk cId="0" sldId="283"/>
            <ac:spMk id="2" creationId="{8D0AA658-FA5A-9246-A726-DC56E7C46499}"/>
          </ac:spMkLst>
        </pc:spChg>
        <pc:spChg chg="del">
          <ac:chgData name="조 현준" userId="32fee03b-03de-42f6-b82a-65e304aa4bcd" providerId="ADAL" clId="{5647635A-ABA1-4518-9757-ABD290B70418}" dt="2022-12-04T13:57:46.457" v="362" actId="478"/>
          <ac:spMkLst>
            <pc:docMk/>
            <pc:sldMk cId="0" sldId="283"/>
            <ac:spMk id="52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23.719" v="558"/>
          <ac:spMkLst>
            <pc:docMk/>
            <pc:sldMk cId="0" sldId="283"/>
            <ac:spMk id="533" creationId="{00000000-0000-0000-0000-000000000000}"/>
          </ac:spMkLst>
        </pc:spChg>
        <pc:picChg chg="mod">
          <ac:chgData name="조 현준" userId="32fee03b-03de-42f6-b82a-65e304aa4bcd" providerId="ADAL" clId="{5647635A-ABA1-4518-9757-ABD290B70418}" dt="2022-12-04T15:42:20.699" v="6738" actId="1076"/>
          <ac:picMkLst>
            <pc:docMk/>
            <pc:sldMk cId="0" sldId="283"/>
            <ac:picMk id="531" creationId="{00000000-0000-0000-0000-000000000000}"/>
          </ac:picMkLst>
        </pc:picChg>
      </pc:sldChg>
      <pc:sldChg chg="addSp delSp modSp mod modAnim modNotesTx">
        <pc:chgData name="조 현준" userId="32fee03b-03de-42f6-b82a-65e304aa4bcd" providerId="ADAL" clId="{5647635A-ABA1-4518-9757-ABD290B70418}" dt="2022-12-04T15:44:01.320" v="6808" actId="20577"/>
        <pc:sldMkLst>
          <pc:docMk/>
          <pc:sldMk cId="0" sldId="284"/>
        </pc:sldMkLst>
        <pc:spChg chg="add mod">
          <ac:chgData name="조 현준" userId="32fee03b-03de-42f6-b82a-65e304aa4bcd" providerId="ADAL" clId="{5647635A-ABA1-4518-9757-ABD290B70418}" dt="2022-12-04T13:57:50.473" v="365"/>
          <ac:spMkLst>
            <pc:docMk/>
            <pc:sldMk cId="0" sldId="284"/>
            <ac:spMk id="2" creationId="{1389CB76-5BCA-E06C-81FF-DA95E7BCE1F1}"/>
          </ac:spMkLst>
        </pc:spChg>
        <pc:spChg chg="del">
          <ac:chgData name="조 현준" userId="32fee03b-03de-42f6-b82a-65e304aa4bcd" providerId="ADAL" clId="{5647635A-ABA1-4518-9757-ABD290B70418}" dt="2022-12-04T13:57:50.327" v="364" actId="478"/>
          <ac:spMkLst>
            <pc:docMk/>
            <pc:sldMk cId="0" sldId="284"/>
            <ac:spMk id="539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5:44:01.320" v="6808" actId="20577"/>
          <ac:spMkLst>
            <pc:docMk/>
            <pc:sldMk cId="0" sldId="284"/>
            <ac:spMk id="540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5:43:58.005" v="6806" actId="20577"/>
          <ac:spMkLst>
            <pc:docMk/>
            <pc:sldMk cId="0" sldId="284"/>
            <ac:spMk id="54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25.571" v="560"/>
          <ac:spMkLst>
            <pc:docMk/>
            <pc:sldMk cId="0" sldId="284"/>
            <ac:spMk id="544" creationId="{00000000-0000-0000-0000-000000000000}"/>
          </ac:spMkLst>
        </pc:spChg>
      </pc:sldChg>
      <pc:sldChg chg="modSp mod">
        <pc:chgData name="조 현준" userId="32fee03b-03de-42f6-b82a-65e304aa4bcd" providerId="ADAL" clId="{5647635A-ABA1-4518-9757-ABD290B70418}" dt="2022-12-04T14:08:09.090" v="589"/>
        <pc:sldMkLst>
          <pc:docMk/>
          <pc:sldMk cId="0" sldId="285"/>
        </pc:sldMkLst>
        <pc:spChg chg="mod">
          <ac:chgData name="조 현준" userId="32fee03b-03de-42f6-b82a-65e304aa4bcd" providerId="ADAL" clId="{5647635A-ABA1-4518-9757-ABD290B70418}" dt="2022-12-04T14:08:09.090" v="589"/>
          <ac:spMkLst>
            <pc:docMk/>
            <pc:sldMk cId="0" sldId="285"/>
            <ac:spMk id="551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53.753" v="577"/>
          <ac:spMkLst>
            <pc:docMk/>
            <pc:sldMk cId="0" sldId="285"/>
            <ac:spMk id="552" creationId="{00000000-0000-0000-0000-000000000000}"/>
          </ac:spMkLst>
        </pc:spChg>
      </pc:sldChg>
      <pc:sldChg chg="addSp delSp modSp mod modAnim modNotesTx">
        <pc:chgData name="조 현준" userId="32fee03b-03de-42f6-b82a-65e304aa4bcd" providerId="ADAL" clId="{5647635A-ABA1-4518-9757-ABD290B70418}" dt="2022-12-04T16:21:39.461" v="8354" actId="20577"/>
        <pc:sldMkLst>
          <pc:docMk/>
          <pc:sldMk cId="0" sldId="286"/>
        </pc:sldMkLst>
        <pc:spChg chg="add mod">
          <ac:chgData name="조 현준" userId="32fee03b-03de-42f6-b82a-65e304aa4bcd" providerId="ADAL" clId="{5647635A-ABA1-4518-9757-ABD290B70418}" dt="2022-12-04T13:57:52.754" v="366"/>
          <ac:spMkLst>
            <pc:docMk/>
            <pc:sldMk cId="0" sldId="286"/>
            <ac:spMk id="2" creationId="{01D23A48-A649-E2C5-2765-C8F5386C74CD}"/>
          </ac:spMkLst>
        </pc:spChg>
        <pc:spChg chg="mod">
          <ac:chgData name="조 현준" userId="32fee03b-03de-42f6-b82a-65e304aa4bcd" providerId="ADAL" clId="{5647635A-ABA1-4518-9757-ABD290B70418}" dt="2022-12-04T14:07:27.930" v="562"/>
          <ac:spMkLst>
            <pc:docMk/>
            <pc:sldMk cId="0" sldId="286"/>
            <ac:spMk id="558" creationId="{00000000-0000-0000-0000-000000000000}"/>
          </ac:spMkLst>
        </pc:spChg>
        <pc:spChg chg="del">
          <ac:chgData name="조 현준" userId="32fee03b-03de-42f6-b82a-65e304aa4bcd" providerId="ADAL" clId="{5647635A-ABA1-4518-9757-ABD290B70418}" dt="2022-12-04T14:45:17.049" v="4202" actId="478"/>
          <ac:spMkLst>
            <pc:docMk/>
            <pc:sldMk cId="0" sldId="286"/>
            <ac:spMk id="559" creationId="{00000000-0000-0000-0000-000000000000}"/>
          </ac:spMkLst>
        </pc:spChg>
        <pc:picChg chg="add mod">
          <ac:chgData name="조 현준" userId="32fee03b-03de-42f6-b82a-65e304aa4bcd" providerId="ADAL" clId="{5647635A-ABA1-4518-9757-ABD290B70418}" dt="2022-12-04T14:45:35.046" v="4207" actId="1076"/>
          <ac:picMkLst>
            <pc:docMk/>
            <pc:sldMk cId="0" sldId="286"/>
            <ac:picMk id="3" creationId="{3762367A-8527-BF29-B137-505607794D4D}"/>
          </ac:picMkLst>
        </pc:picChg>
      </pc:sldChg>
      <pc:sldChg chg="modSp mod modNotesTx">
        <pc:chgData name="조 현준" userId="32fee03b-03de-42f6-b82a-65e304aa4bcd" providerId="ADAL" clId="{5647635A-ABA1-4518-9757-ABD290B70418}" dt="2022-12-04T14:33:09.738" v="2516" actId="20577"/>
        <pc:sldMkLst>
          <pc:docMk/>
          <pc:sldMk cId="0" sldId="287"/>
        </pc:sldMkLst>
        <pc:spChg chg="mod">
          <ac:chgData name="조 현준" userId="32fee03b-03de-42f6-b82a-65e304aa4bcd" providerId="ADAL" clId="{5647635A-ABA1-4518-9757-ABD290B70418}" dt="2022-12-04T14:08:11.017" v="591"/>
          <ac:spMkLst>
            <pc:docMk/>
            <pc:sldMk cId="0" sldId="287"/>
            <ac:spMk id="567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56.923" v="583"/>
          <ac:spMkLst>
            <pc:docMk/>
            <pc:sldMk cId="0" sldId="287"/>
            <ac:spMk id="568" creationId="{00000000-0000-0000-0000-000000000000}"/>
          </ac:spMkLst>
        </pc:spChg>
      </pc:sldChg>
      <pc:sldChg chg="addSp delSp modSp del mod ord modNotesTx">
        <pc:chgData name="조 현준" userId="32fee03b-03de-42f6-b82a-65e304aa4bcd" providerId="ADAL" clId="{5647635A-ABA1-4518-9757-ABD290B70418}" dt="2022-12-04T14:37:20.341" v="2918" actId="47"/>
        <pc:sldMkLst>
          <pc:docMk/>
          <pc:sldMk cId="0" sldId="288"/>
        </pc:sldMkLst>
        <pc:spChg chg="add mod">
          <ac:chgData name="조 현준" userId="32fee03b-03de-42f6-b82a-65e304aa4bcd" providerId="ADAL" clId="{5647635A-ABA1-4518-9757-ABD290B70418}" dt="2022-12-04T13:57:55.817" v="368"/>
          <ac:spMkLst>
            <pc:docMk/>
            <pc:sldMk cId="0" sldId="288"/>
            <ac:spMk id="2" creationId="{07B1E4CE-CAFB-B6DD-3BA8-CFB2DEF24EC6}"/>
          </ac:spMkLst>
        </pc:spChg>
        <pc:spChg chg="add mod">
          <ac:chgData name="조 현준" userId="32fee03b-03de-42f6-b82a-65e304aa4bcd" providerId="ADAL" clId="{5647635A-ABA1-4518-9757-ABD290B70418}" dt="2022-12-04T14:35:51.672" v="2798"/>
          <ac:spMkLst>
            <pc:docMk/>
            <pc:sldMk cId="0" sldId="288"/>
            <ac:spMk id="3" creationId="{87A903AC-2371-43D3-5C6C-BFF0B80BD04D}"/>
          </ac:spMkLst>
        </pc:spChg>
        <pc:spChg chg="add del mod">
          <ac:chgData name="조 현준" userId="32fee03b-03de-42f6-b82a-65e304aa4bcd" providerId="ADAL" clId="{5647635A-ABA1-4518-9757-ABD290B70418}" dt="2022-12-04T14:34:32.247" v="2690" actId="478"/>
          <ac:spMkLst>
            <pc:docMk/>
            <pc:sldMk cId="0" sldId="288"/>
            <ac:spMk id="5" creationId="{711C9C3D-CDA1-4D8F-FD39-ABA945BAD98A}"/>
          </ac:spMkLst>
        </pc:spChg>
        <pc:spChg chg="mod">
          <ac:chgData name="조 현준" userId="32fee03b-03de-42f6-b82a-65e304aa4bcd" providerId="ADAL" clId="{5647635A-ABA1-4518-9757-ABD290B70418}" dt="2022-12-04T14:34:16.446" v="2685"/>
          <ac:spMkLst>
            <pc:docMk/>
            <pc:sldMk cId="0" sldId="288"/>
            <ac:spMk id="6" creationId="{856AD41D-73F6-500F-E70B-2745EA0D2FA7}"/>
          </ac:spMkLst>
        </pc:spChg>
        <pc:spChg chg="mod">
          <ac:chgData name="조 현준" userId="32fee03b-03de-42f6-b82a-65e304aa4bcd" providerId="ADAL" clId="{5647635A-ABA1-4518-9757-ABD290B70418}" dt="2022-12-04T14:33:30.669" v="2573" actId="20578"/>
          <ac:spMkLst>
            <pc:docMk/>
            <pc:sldMk cId="0" sldId="288"/>
            <ac:spMk id="7" creationId="{E4794403-D97C-B968-A6AC-28F684C76345}"/>
          </ac:spMkLst>
        </pc:spChg>
        <pc:spChg chg="del">
          <ac:chgData name="조 현준" userId="32fee03b-03de-42f6-b82a-65e304aa4bcd" providerId="ADAL" clId="{5647635A-ABA1-4518-9757-ABD290B70418}" dt="2022-12-04T13:57:55.710" v="367" actId="478"/>
          <ac:spMkLst>
            <pc:docMk/>
            <pc:sldMk cId="0" sldId="288"/>
            <ac:spMk id="57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7:36.056" v="570"/>
          <ac:spMkLst>
            <pc:docMk/>
            <pc:sldMk cId="0" sldId="288"/>
            <ac:spMk id="575" creationId="{00000000-0000-0000-0000-000000000000}"/>
          </ac:spMkLst>
        </pc:spChg>
        <pc:picChg chg="del">
          <ac:chgData name="조 현준" userId="32fee03b-03de-42f6-b82a-65e304aa4bcd" providerId="ADAL" clId="{5647635A-ABA1-4518-9757-ABD290B70418}" dt="2022-12-04T14:00:44.438" v="381" actId="478"/>
          <ac:picMkLst>
            <pc:docMk/>
            <pc:sldMk cId="0" sldId="288"/>
            <ac:picMk id="576" creationId="{00000000-0000-0000-0000-000000000000}"/>
          </ac:picMkLst>
        </pc:picChg>
        <pc:picChg chg="del">
          <ac:chgData name="조 현준" userId="32fee03b-03de-42f6-b82a-65e304aa4bcd" providerId="ADAL" clId="{5647635A-ABA1-4518-9757-ABD290B70418}" dt="2022-12-04T14:00:44.438" v="381" actId="478"/>
          <ac:picMkLst>
            <pc:docMk/>
            <pc:sldMk cId="0" sldId="288"/>
            <ac:picMk id="577" creationId="{00000000-0000-0000-0000-000000000000}"/>
          </ac:picMkLst>
        </pc:picChg>
      </pc:sldChg>
      <pc:sldChg chg="modSp mod modNotesTx">
        <pc:chgData name="조 현준" userId="32fee03b-03de-42f6-b82a-65e304aa4bcd" providerId="ADAL" clId="{5647635A-ABA1-4518-9757-ABD290B70418}" dt="2022-12-04T15:54:46.130" v="7529" actId="20577"/>
        <pc:sldMkLst>
          <pc:docMk/>
          <pc:sldMk cId="0" sldId="289"/>
        </pc:sldMkLst>
        <pc:spChg chg="mod">
          <ac:chgData name="조 현준" userId="32fee03b-03de-42f6-b82a-65e304aa4bcd" providerId="ADAL" clId="{5647635A-ABA1-4518-9757-ABD290B70418}" dt="2022-12-04T14:07:59.225" v="585"/>
          <ac:spMkLst>
            <pc:docMk/>
            <pc:sldMk cId="0" sldId="289"/>
            <ac:spMk id="584" creationId="{00000000-0000-0000-0000-000000000000}"/>
          </ac:spMkLst>
        </pc:spChg>
        <pc:spChg chg="mod">
          <ac:chgData name="조 현준" userId="32fee03b-03de-42f6-b82a-65e304aa4bcd" providerId="ADAL" clId="{5647635A-ABA1-4518-9757-ABD290B70418}" dt="2022-12-04T14:08:17.109" v="594" actId="108"/>
          <ac:spMkLst>
            <pc:docMk/>
            <pc:sldMk cId="0" sldId="289"/>
            <ac:spMk id="585" creationId="{00000000-0000-0000-0000-000000000000}"/>
          </ac:spMkLst>
        </pc:spChg>
      </pc:sldChg>
      <pc:sldChg chg="modSp mod">
        <pc:chgData name="조 현준" userId="32fee03b-03de-42f6-b82a-65e304aa4bcd" providerId="ADAL" clId="{5647635A-ABA1-4518-9757-ABD290B70418}" dt="2022-12-04T14:07:39.365" v="573" actId="108"/>
        <pc:sldMkLst>
          <pc:docMk/>
          <pc:sldMk cId="0" sldId="290"/>
        </pc:sldMkLst>
        <pc:spChg chg="mod">
          <ac:chgData name="조 현준" userId="32fee03b-03de-42f6-b82a-65e304aa4bcd" providerId="ADAL" clId="{5647635A-ABA1-4518-9757-ABD290B70418}" dt="2022-12-04T14:07:39.365" v="573" actId="108"/>
          <ac:spMkLst>
            <pc:docMk/>
            <pc:sldMk cId="0" sldId="290"/>
            <ac:spMk id="592" creationId="{00000000-0000-0000-0000-000000000000}"/>
          </ac:spMkLst>
        </pc:spChg>
      </pc:sldChg>
      <pc:sldChg chg="addSp modSp add mod ord modNotesTx">
        <pc:chgData name="조 현준" userId="32fee03b-03de-42f6-b82a-65e304aa4bcd" providerId="ADAL" clId="{5647635A-ABA1-4518-9757-ABD290B70418}" dt="2022-12-04T16:27:45.744" v="8500" actId="6549"/>
        <pc:sldMkLst>
          <pc:docMk/>
          <pc:sldMk cId="2951776698" sldId="291"/>
        </pc:sldMkLst>
        <pc:spChg chg="mod">
          <ac:chgData name="조 현준" userId="32fee03b-03de-42f6-b82a-65e304aa4bcd" providerId="ADAL" clId="{5647635A-ABA1-4518-9757-ABD290B70418}" dt="2022-12-04T14:07:32.218" v="564"/>
          <ac:spMkLst>
            <pc:docMk/>
            <pc:sldMk cId="2951776698" sldId="291"/>
            <ac:spMk id="575" creationId="{00000000-0000-0000-0000-000000000000}"/>
          </ac:spMkLst>
        </pc:spChg>
        <pc:grpChg chg="add mod">
          <ac:chgData name="조 현준" userId="32fee03b-03de-42f6-b82a-65e304aa4bcd" providerId="ADAL" clId="{5647635A-ABA1-4518-9757-ABD290B70418}" dt="2022-12-04T15:50:36.402" v="7140" actId="12789"/>
          <ac:grpSpMkLst>
            <pc:docMk/>
            <pc:sldMk cId="2951776698" sldId="291"/>
            <ac:grpSpMk id="3" creationId="{BAEAE586-F2CE-EE1B-F370-260357A6CAC6}"/>
          </ac:grpSpMkLst>
        </pc:grpChg>
        <pc:picChg chg="mod">
          <ac:chgData name="조 현준" userId="32fee03b-03de-42f6-b82a-65e304aa4bcd" providerId="ADAL" clId="{5647635A-ABA1-4518-9757-ABD290B70418}" dt="2022-12-04T15:50:29.003" v="7138" actId="164"/>
          <ac:picMkLst>
            <pc:docMk/>
            <pc:sldMk cId="2951776698" sldId="291"/>
            <ac:picMk id="576" creationId="{00000000-0000-0000-0000-000000000000}"/>
          </ac:picMkLst>
        </pc:picChg>
        <pc:picChg chg="mod">
          <ac:chgData name="조 현준" userId="32fee03b-03de-42f6-b82a-65e304aa4bcd" providerId="ADAL" clId="{5647635A-ABA1-4518-9757-ABD290B70418}" dt="2022-12-04T15:50:29.003" v="7138" actId="164"/>
          <ac:picMkLst>
            <pc:docMk/>
            <pc:sldMk cId="2951776698" sldId="291"/>
            <ac:picMk id="577" creationId="{00000000-0000-0000-0000-000000000000}"/>
          </ac:picMkLst>
        </pc:picChg>
      </pc:sldChg>
      <pc:sldChg chg="addSp delSp modSp add mod modAnim modNotesTx">
        <pc:chgData name="조 현준" userId="32fee03b-03de-42f6-b82a-65e304aa4bcd" providerId="ADAL" clId="{5647635A-ABA1-4518-9757-ABD290B70418}" dt="2022-12-04T15:54:56.666" v="7534" actId="1036"/>
        <pc:sldMkLst>
          <pc:docMk/>
          <pc:sldMk cId="3455463342" sldId="292"/>
        </pc:sldMkLst>
        <pc:spChg chg="mod">
          <ac:chgData name="조 현준" userId="32fee03b-03de-42f6-b82a-65e304aa4bcd" providerId="ADAL" clId="{5647635A-ABA1-4518-9757-ABD290B70418}" dt="2022-12-04T15:54:56.666" v="7534" actId="1036"/>
          <ac:spMkLst>
            <pc:docMk/>
            <pc:sldMk cId="3455463342" sldId="292"/>
            <ac:spMk id="3" creationId="{87A903AC-2371-43D3-5C6C-BFF0B80BD04D}"/>
          </ac:spMkLst>
        </pc:spChg>
        <pc:spChg chg="del">
          <ac:chgData name="조 현준" userId="32fee03b-03de-42f6-b82a-65e304aa4bcd" providerId="ADAL" clId="{5647635A-ABA1-4518-9757-ABD290B70418}" dt="2022-12-04T14:37:25.815" v="2920" actId="478"/>
          <ac:spMkLst>
            <pc:docMk/>
            <pc:sldMk cId="3455463342" sldId="292"/>
            <ac:spMk id="4" creationId="{AD2B01AB-383B-8BB9-E092-758E02A4084C}"/>
          </ac:spMkLst>
        </pc:spChg>
        <pc:spChg chg="mod">
          <ac:chgData name="조 현준" userId="32fee03b-03de-42f6-b82a-65e304aa4bcd" providerId="ADAL" clId="{5647635A-ABA1-4518-9757-ABD290B70418}" dt="2022-12-04T14:44:36.618" v="4192"/>
          <ac:spMkLst>
            <pc:docMk/>
            <pc:sldMk cId="3455463342" sldId="292"/>
            <ac:spMk id="6" creationId="{856AD41D-73F6-500F-E70B-2745EA0D2FA7}"/>
          </ac:spMkLst>
        </pc:spChg>
        <pc:spChg chg="mod">
          <ac:chgData name="조 현준" userId="32fee03b-03de-42f6-b82a-65e304aa4bcd" providerId="ADAL" clId="{5647635A-ABA1-4518-9757-ABD290B70418}" dt="2022-12-04T15:54:56.666" v="7534" actId="1036"/>
          <ac:spMkLst>
            <pc:docMk/>
            <pc:sldMk cId="3455463342" sldId="292"/>
            <ac:spMk id="7" creationId="{E4794403-D97C-B968-A6AC-28F684C76345}"/>
          </ac:spMkLst>
        </pc:spChg>
        <pc:spChg chg="add del mod">
          <ac:chgData name="조 현준" userId="32fee03b-03de-42f6-b82a-65e304aa4bcd" providerId="ADAL" clId="{5647635A-ABA1-4518-9757-ABD290B70418}" dt="2022-12-04T14:36:11.319" v="2839" actId="478"/>
          <ac:spMkLst>
            <pc:docMk/>
            <pc:sldMk cId="3455463342" sldId="292"/>
            <ac:spMk id="8" creationId="{2C8ADC95-35A1-6D37-6AF5-AFFB4AA81607}"/>
          </ac:spMkLst>
        </pc:spChg>
        <pc:spChg chg="add mod">
          <ac:chgData name="조 현준" userId="32fee03b-03de-42f6-b82a-65e304aa4bcd" providerId="ADAL" clId="{5647635A-ABA1-4518-9757-ABD290B70418}" dt="2022-12-04T15:54:56.666" v="7534" actId="1036"/>
          <ac:spMkLst>
            <pc:docMk/>
            <pc:sldMk cId="3455463342" sldId="292"/>
            <ac:spMk id="9" creationId="{E140AA80-33DA-2D83-0B7F-470AA7C92AB1}"/>
          </ac:spMkLst>
        </pc:spChg>
      </pc:sldChg>
      <pc:sldChg chg="addSp delSp modSp add mod modNotesTx">
        <pc:chgData name="조 현준" userId="32fee03b-03de-42f6-b82a-65e304aa4bcd" providerId="ADAL" clId="{5647635A-ABA1-4518-9757-ABD290B70418}" dt="2022-12-04T16:00:46.234" v="8003" actId="20577"/>
        <pc:sldMkLst>
          <pc:docMk/>
          <pc:sldMk cId="12360332" sldId="293"/>
        </pc:sldMkLst>
        <pc:spChg chg="add mod">
          <ac:chgData name="조 현준" userId="32fee03b-03de-42f6-b82a-65e304aa4bcd" providerId="ADAL" clId="{5647635A-ABA1-4518-9757-ABD290B70418}" dt="2022-12-04T15:58:10.197" v="7630" actId="1076"/>
          <ac:spMkLst>
            <pc:docMk/>
            <pc:sldMk cId="12360332" sldId="293"/>
            <ac:spMk id="7" creationId="{E2952E72-EECA-8CE2-534D-8FE771A0FD7D}"/>
          </ac:spMkLst>
        </pc:spChg>
        <pc:spChg chg="add mod">
          <ac:chgData name="조 현준" userId="32fee03b-03de-42f6-b82a-65e304aa4bcd" providerId="ADAL" clId="{5647635A-ABA1-4518-9757-ABD290B70418}" dt="2022-12-04T15:58:44.096" v="7645"/>
          <ac:spMkLst>
            <pc:docMk/>
            <pc:sldMk cId="12360332" sldId="293"/>
            <ac:spMk id="8" creationId="{3C9A337F-15C5-8DC1-0105-062A18452D94}"/>
          </ac:spMkLst>
        </pc:spChg>
        <pc:spChg chg="del">
          <ac:chgData name="조 현준" userId="32fee03b-03de-42f6-b82a-65e304aa4bcd" providerId="ADAL" clId="{5647635A-ABA1-4518-9757-ABD290B70418}" dt="2022-12-04T15:55:07.090" v="7536" actId="478"/>
          <ac:spMkLst>
            <pc:docMk/>
            <pc:sldMk cId="12360332" sldId="293"/>
            <ac:spMk id="274" creationId="{00000000-0000-0000-0000-000000000000}"/>
          </ac:spMkLst>
        </pc:spChg>
        <pc:picChg chg="add mod">
          <ac:chgData name="조 현준" userId="32fee03b-03de-42f6-b82a-65e304aa4bcd" providerId="ADAL" clId="{5647635A-ABA1-4518-9757-ABD290B70418}" dt="2022-12-04T15:58:06.755" v="7629" actId="1076"/>
          <ac:picMkLst>
            <pc:docMk/>
            <pc:sldMk cId="12360332" sldId="293"/>
            <ac:picMk id="4" creationId="{10E804DD-385E-FC7A-89D8-6C4FC1C097BC}"/>
          </ac:picMkLst>
        </pc:picChg>
        <pc:picChg chg="add mod">
          <ac:chgData name="조 현준" userId="32fee03b-03de-42f6-b82a-65e304aa4bcd" providerId="ADAL" clId="{5647635A-ABA1-4518-9757-ABD290B70418}" dt="2022-12-04T15:58:05.112" v="7628" actId="1076"/>
          <ac:picMkLst>
            <pc:docMk/>
            <pc:sldMk cId="12360332" sldId="293"/>
            <ac:picMk id="6" creationId="{E9DD0985-5773-C4B2-0E21-508551E6A59C}"/>
          </ac:picMkLst>
        </pc:picChg>
        <pc:picChg chg="del">
          <ac:chgData name="조 현준" userId="32fee03b-03de-42f6-b82a-65e304aa4bcd" providerId="ADAL" clId="{5647635A-ABA1-4518-9757-ABD290B70418}" dt="2022-12-04T15:55:07.090" v="7536" actId="478"/>
          <ac:picMkLst>
            <pc:docMk/>
            <pc:sldMk cId="12360332" sldId="293"/>
            <ac:picMk id="273" creationId="{00000000-0000-0000-0000-000000000000}"/>
          </ac:picMkLst>
        </pc:picChg>
      </pc:sldChg>
      <pc:sldChg chg="add del">
        <pc:chgData name="조 현준" userId="32fee03b-03de-42f6-b82a-65e304aa4bcd" providerId="ADAL" clId="{5647635A-ABA1-4518-9757-ABD290B70418}" dt="2022-12-04T14:39:25.442" v="3078" actId="47"/>
        <pc:sldMkLst>
          <pc:docMk/>
          <pc:sldMk cId="898907103" sldId="293"/>
        </pc:sldMkLst>
      </pc:sldChg>
      <pc:sldChg chg="addSp delSp modSp add mod modNotesTx">
        <pc:chgData name="조 현준" userId="32fee03b-03de-42f6-b82a-65e304aa4bcd" providerId="ADAL" clId="{5647635A-ABA1-4518-9757-ABD290B70418}" dt="2022-12-04T16:00:40.331" v="7988" actId="20577"/>
        <pc:sldMkLst>
          <pc:docMk/>
          <pc:sldMk cId="3388195841" sldId="294"/>
        </pc:sldMkLst>
        <pc:spChg chg="del">
          <ac:chgData name="조 현준" userId="32fee03b-03de-42f6-b82a-65e304aa4bcd" providerId="ADAL" clId="{5647635A-ABA1-4518-9757-ABD290B70418}" dt="2022-12-04T15:59:28.587" v="7806" actId="478"/>
          <ac:spMkLst>
            <pc:docMk/>
            <pc:sldMk cId="3388195841" sldId="294"/>
            <ac:spMk id="7" creationId="{E2952E72-EECA-8CE2-534D-8FE771A0FD7D}"/>
          </ac:spMkLst>
        </pc:spChg>
        <pc:spChg chg="del">
          <ac:chgData name="조 현준" userId="32fee03b-03de-42f6-b82a-65e304aa4bcd" providerId="ADAL" clId="{5647635A-ABA1-4518-9757-ABD290B70418}" dt="2022-12-04T15:59:28.587" v="7806" actId="478"/>
          <ac:spMkLst>
            <pc:docMk/>
            <pc:sldMk cId="3388195841" sldId="294"/>
            <ac:spMk id="8" creationId="{3C9A337F-15C5-8DC1-0105-062A18452D94}"/>
          </ac:spMkLst>
        </pc:spChg>
        <pc:spChg chg="add mod">
          <ac:chgData name="조 현준" userId="32fee03b-03de-42f6-b82a-65e304aa4bcd" providerId="ADAL" clId="{5647635A-ABA1-4518-9757-ABD290B70418}" dt="2022-12-04T16:00:06.588" v="7822"/>
          <ac:spMkLst>
            <pc:docMk/>
            <pc:sldMk cId="3388195841" sldId="294"/>
            <ac:spMk id="9" creationId="{BF3342AD-6908-4CDB-6771-6E767A0579F4}"/>
          </ac:spMkLst>
        </pc:spChg>
        <pc:spChg chg="add del mod">
          <ac:chgData name="조 현준" userId="32fee03b-03de-42f6-b82a-65e304aa4bcd" providerId="ADAL" clId="{5647635A-ABA1-4518-9757-ABD290B70418}" dt="2022-12-04T15:59:58.659" v="7819"/>
          <ac:spMkLst>
            <pc:docMk/>
            <pc:sldMk cId="3388195841" sldId="294"/>
            <ac:spMk id="11" creationId="{33F30543-886B-872A-598C-D80B8D55DE85}"/>
          </ac:spMkLst>
        </pc:spChg>
        <pc:graphicFrameChg chg="add del mod">
          <ac:chgData name="조 현준" userId="32fee03b-03de-42f6-b82a-65e304aa4bcd" providerId="ADAL" clId="{5647635A-ABA1-4518-9757-ABD290B70418}" dt="2022-12-04T15:59:58.659" v="7819"/>
          <ac:graphicFrameMkLst>
            <pc:docMk/>
            <pc:sldMk cId="3388195841" sldId="294"/>
            <ac:graphicFrameMk id="10" creationId="{700FA86F-1016-597D-E3CE-942305AD0836}"/>
          </ac:graphicFrameMkLst>
        </pc:graphicFrameChg>
        <pc:picChg chg="del">
          <ac:chgData name="조 현준" userId="32fee03b-03de-42f6-b82a-65e304aa4bcd" providerId="ADAL" clId="{5647635A-ABA1-4518-9757-ABD290B70418}" dt="2022-12-04T15:59:28.587" v="7806" actId="478"/>
          <ac:picMkLst>
            <pc:docMk/>
            <pc:sldMk cId="3388195841" sldId="294"/>
            <ac:picMk id="4" creationId="{10E804DD-385E-FC7A-89D8-6C4FC1C097BC}"/>
          </ac:picMkLst>
        </pc:picChg>
        <pc:picChg chg="add mod modCrop">
          <ac:chgData name="조 현준" userId="32fee03b-03de-42f6-b82a-65e304aa4bcd" providerId="ADAL" clId="{5647635A-ABA1-4518-9757-ABD290B70418}" dt="2022-12-04T15:59:44.799" v="7816" actId="1076"/>
          <ac:picMkLst>
            <pc:docMk/>
            <pc:sldMk cId="3388195841" sldId="294"/>
            <ac:picMk id="5" creationId="{17B43CA3-1B8C-4AB1-6B9E-91B81283F652}"/>
          </ac:picMkLst>
        </pc:picChg>
        <pc:picChg chg="del">
          <ac:chgData name="조 현준" userId="32fee03b-03de-42f6-b82a-65e304aa4bcd" providerId="ADAL" clId="{5647635A-ABA1-4518-9757-ABD290B70418}" dt="2022-12-04T15:59:28.587" v="7806" actId="478"/>
          <ac:picMkLst>
            <pc:docMk/>
            <pc:sldMk cId="3388195841" sldId="294"/>
            <ac:picMk id="6" creationId="{E9DD0985-5773-C4B2-0E21-508551E6A59C}"/>
          </ac:picMkLst>
        </pc:picChg>
      </pc:sldChg>
      <pc:sldChg chg="add del">
        <pc:chgData name="조 현준" userId="32fee03b-03de-42f6-b82a-65e304aa4bcd" providerId="ADAL" clId="{5647635A-ABA1-4518-9757-ABD290B70418}" dt="2022-12-04T15:59:30.440" v="7808"/>
        <pc:sldMkLst>
          <pc:docMk/>
          <pc:sldMk cId="1616944213" sldId="295"/>
        </pc:sldMkLst>
      </pc:sldChg>
      <pc:sldMasterChg chg="addSp delSp modSp mod delSldLayout modSldLayout">
        <pc:chgData name="조 현준" userId="32fee03b-03de-42f6-b82a-65e304aa4bcd" providerId="ADAL" clId="{5647635A-ABA1-4518-9757-ABD290B70418}" dt="2022-12-04T13:50:47.102" v="205"/>
        <pc:sldMasterMkLst>
          <pc:docMk/>
          <pc:sldMasterMk cId="0" sldId="2147483663"/>
        </pc:sldMasterMkLst>
        <pc:spChg chg="add mod">
          <ac:chgData name="조 현준" userId="32fee03b-03de-42f6-b82a-65e304aa4bcd" providerId="ADAL" clId="{5647635A-ABA1-4518-9757-ABD290B70418}" dt="2022-12-04T13:50:47.102" v="205"/>
          <ac:spMkLst>
            <pc:docMk/>
            <pc:sldMasterMk cId="0" sldId="2147483663"/>
            <ac:spMk id="2" creationId="{16A4DC1C-56EF-317F-F908-C5F91EC913C6}"/>
          </ac:spMkLst>
        </pc:spChg>
        <pc:spChg chg="del">
          <ac:chgData name="조 현준" userId="32fee03b-03de-42f6-b82a-65e304aa4bcd" providerId="ADAL" clId="{5647635A-ABA1-4518-9757-ABD290B70418}" dt="2022-12-04T13:50:46.951" v="204" actId="478"/>
          <ac:spMkLst>
            <pc:docMk/>
            <pc:sldMasterMk cId="0" sldId="2147483663"/>
            <ac:spMk id="8" creationId="{00000000-0000-0000-0000-000000000000}"/>
          </ac:spMkLst>
        </pc:spChg>
        <pc:sldLayoutChg chg="del">
          <pc:chgData name="조 현준" userId="32fee03b-03de-42f6-b82a-65e304aa4bcd" providerId="ADAL" clId="{5647635A-ABA1-4518-9757-ABD290B70418}" dt="2022-12-04T13:41:51.920" v="0" actId="2696"/>
          <pc:sldLayoutMkLst>
            <pc:docMk/>
            <pc:sldMasterMk cId="0" sldId="2147483663"/>
            <pc:sldLayoutMk cId="0" sldId="2147483648"/>
          </pc:sldLayoutMkLst>
        </pc:sldLayoutChg>
        <pc:sldLayoutChg chg="del">
          <pc:chgData name="조 현준" userId="32fee03b-03de-42f6-b82a-65e304aa4bcd" providerId="ADAL" clId="{5647635A-ABA1-4518-9757-ABD290B70418}" dt="2022-12-04T13:41:52.221" v="1" actId="2696"/>
          <pc:sldLayoutMkLst>
            <pc:docMk/>
            <pc:sldMasterMk cId="0" sldId="2147483663"/>
            <pc:sldLayoutMk cId="0" sldId="2147483649"/>
          </pc:sldLayoutMkLst>
        </pc:sldLayoutChg>
        <pc:sldLayoutChg chg="del">
          <pc:chgData name="조 현준" userId="32fee03b-03de-42f6-b82a-65e304aa4bcd" providerId="ADAL" clId="{5647635A-ABA1-4518-9757-ABD290B70418}" dt="2022-12-04T13:41:52.404" v="2" actId="2696"/>
          <pc:sldLayoutMkLst>
            <pc:docMk/>
            <pc:sldMasterMk cId="0" sldId="2147483663"/>
            <pc:sldLayoutMk cId="0" sldId="2147483650"/>
          </pc:sldLayoutMkLst>
        </pc:sldLayoutChg>
        <pc:sldLayoutChg chg="del">
          <pc:chgData name="조 현준" userId="32fee03b-03de-42f6-b82a-65e304aa4bcd" providerId="ADAL" clId="{5647635A-ABA1-4518-9757-ABD290B70418}" dt="2022-12-04T13:41:52.587" v="3" actId="2696"/>
          <pc:sldLayoutMkLst>
            <pc:docMk/>
            <pc:sldMasterMk cId="0" sldId="2147483663"/>
            <pc:sldLayoutMk cId="0" sldId="2147483651"/>
          </pc:sldLayoutMkLst>
        </pc:sldLayoutChg>
        <pc:sldLayoutChg chg="del">
          <pc:chgData name="조 현준" userId="32fee03b-03de-42f6-b82a-65e304aa4bcd" providerId="ADAL" clId="{5647635A-ABA1-4518-9757-ABD290B70418}" dt="2022-12-04T13:41:52.771" v="4" actId="2696"/>
          <pc:sldLayoutMkLst>
            <pc:docMk/>
            <pc:sldMasterMk cId="0" sldId="2147483663"/>
            <pc:sldLayoutMk cId="0" sldId="2147483652"/>
          </pc:sldLayoutMkLst>
        </pc:sldLayoutChg>
        <pc:sldLayoutChg chg="del">
          <pc:chgData name="조 현준" userId="32fee03b-03de-42f6-b82a-65e304aa4bcd" providerId="ADAL" clId="{5647635A-ABA1-4518-9757-ABD290B70418}" dt="2022-12-04T13:41:52.963" v="5" actId="2696"/>
          <pc:sldLayoutMkLst>
            <pc:docMk/>
            <pc:sldMasterMk cId="0" sldId="2147483663"/>
            <pc:sldLayoutMk cId="0" sldId="2147483653"/>
          </pc:sldLayoutMkLst>
        </pc:sldLayoutChg>
        <pc:sldLayoutChg chg="del">
          <pc:chgData name="조 현준" userId="32fee03b-03de-42f6-b82a-65e304aa4bcd" providerId="ADAL" clId="{5647635A-ABA1-4518-9757-ABD290B70418}" dt="2022-12-04T13:41:53.099" v="6" actId="2696"/>
          <pc:sldLayoutMkLst>
            <pc:docMk/>
            <pc:sldMasterMk cId="0" sldId="2147483663"/>
            <pc:sldLayoutMk cId="0" sldId="2147483654"/>
          </pc:sldLayoutMkLst>
        </pc:sldLayoutChg>
        <pc:sldLayoutChg chg="del">
          <pc:chgData name="조 현준" userId="32fee03b-03de-42f6-b82a-65e304aa4bcd" providerId="ADAL" clId="{5647635A-ABA1-4518-9757-ABD290B70418}" dt="2022-12-04T13:41:53.258" v="7" actId="2696"/>
          <pc:sldLayoutMkLst>
            <pc:docMk/>
            <pc:sldMasterMk cId="0" sldId="2147483663"/>
            <pc:sldLayoutMk cId="0" sldId="2147483655"/>
          </pc:sldLayoutMkLst>
        </pc:sldLayoutChg>
        <pc:sldLayoutChg chg="del">
          <pc:chgData name="조 현준" userId="32fee03b-03de-42f6-b82a-65e304aa4bcd" providerId="ADAL" clId="{5647635A-ABA1-4518-9757-ABD290B70418}" dt="2022-12-04T13:41:53.426" v="8" actId="2696"/>
          <pc:sldLayoutMkLst>
            <pc:docMk/>
            <pc:sldMasterMk cId="0" sldId="2147483663"/>
            <pc:sldLayoutMk cId="0" sldId="2147483656"/>
          </pc:sldLayoutMkLst>
        </pc:sldLayoutChg>
        <pc:sldLayoutChg chg="del">
          <pc:chgData name="조 현준" userId="32fee03b-03de-42f6-b82a-65e304aa4bcd" providerId="ADAL" clId="{5647635A-ABA1-4518-9757-ABD290B70418}" dt="2022-12-04T13:41:53.603" v="9" actId="2696"/>
          <pc:sldLayoutMkLst>
            <pc:docMk/>
            <pc:sldMasterMk cId="0" sldId="2147483663"/>
            <pc:sldLayoutMk cId="0" sldId="2147483657"/>
          </pc:sldLayoutMkLst>
        </pc:sldLayoutChg>
        <pc:sldLayoutChg chg="del">
          <pc:chgData name="조 현준" userId="32fee03b-03de-42f6-b82a-65e304aa4bcd" providerId="ADAL" clId="{5647635A-ABA1-4518-9757-ABD290B70418}" dt="2022-12-04T13:41:53.764" v="10" actId="2696"/>
          <pc:sldLayoutMkLst>
            <pc:docMk/>
            <pc:sldMasterMk cId="0" sldId="2147483663"/>
            <pc:sldLayoutMk cId="0" sldId="2147483658"/>
          </pc:sldLayoutMkLst>
        </pc:sldLayoutChg>
        <pc:sldLayoutChg chg="modSp mod">
          <pc:chgData name="조 현준" userId="32fee03b-03de-42f6-b82a-65e304aa4bcd" providerId="ADAL" clId="{5647635A-ABA1-4518-9757-ABD290B70418}" dt="2022-12-04T13:50:36.314" v="199" actId="255"/>
          <pc:sldLayoutMkLst>
            <pc:docMk/>
            <pc:sldMasterMk cId="0" sldId="2147483663"/>
            <pc:sldLayoutMk cId="0" sldId="2147483659"/>
          </pc:sldLayoutMkLst>
          <pc:spChg chg="mod">
            <ac:chgData name="조 현준" userId="32fee03b-03de-42f6-b82a-65e304aa4bcd" providerId="ADAL" clId="{5647635A-ABA1-4518-9757-ABD290B70418}" dt="2022-12-04T13:50:36.314" v="199" actId="255"/>
            <ac:spMkLst>
              <pc:docMk/>
              <pc:sldMasterMk cId="0" sldId="2147483663"/>
              <pc:sldLayoutMk cId="0" sldId="2147483659"/>
              <ac:spMk id="55" creationId="{00000000-0000-0000-0000-000000000000}"/>
            </ac:spMkLst>
          </pc:spChg>
        </pc:sldLayoutChg>
        <pc:sldLayoutChg chg="addSp delSp modSp mod">
          <pc:chgData name="조 현준" userId="32fee03b-03de-42f6-b82a-65e304aa4bcd" providerId="ADAL" clId="{5647635A-ABA1-4518-9757-ABD290B70418}" dt="2022-12-04T13:50:40.936" v="201"/>
          <pc:sldLayoutMkLst>
            <pc:docMk/>
            <pc:sldMasterMk cId="0" sldId="2147483663"/>
            <pc:sldLayoutMk cId="0" sldId="2147483660"/>
          </pc:sldLayoutMkLst>
          <pc:spChg chg="add mod">
            <ac:chgData name="조 현준" userId="32fee03b-03de-42f6-b82a-65e304aa4bcd" providerId="ADAL" clId="{5647635A-ABA1-4518-9757-ABD290B70418}" dt="2022-12-04T13:50:40.936" v="201"/>
            <ac:spMkLst>
              <pc:docMk/>
              <pc:sldMasterMk cId="0" sldId="2147483663"/>
              <pc:sldLayoutMk cId="0" sldId="2147483660"/>
              <ac:spMk id="2" creationId="{D6937F68-6411-3323-D49B-635EF22340D5}"/>
            </ac:spMkLst>
          </pc:spChg>
          <pc:spChg chg="del">
            <ac:chgData name="조 현준" userId="32fee03b-03de-42f6-b82a-65e304aa4bcd" providerId="ADAL" clId="{5647635A-ABA1-4518-9757-ABD290B70418}" dt="2022-12-04T13:50:40.776" v="200" actId="478"/>
            <ac:spMkLst>
              <pc:docMk/>
              <pc:sldMasterMk cId="0" sldId="2147483663"/>
              <pc:sldLayoutMk cId="0" sldId="2147483660"/>
              <ac:spMk id="61" creationId="{00000000-0000-0000-0000-000000000000}"/>
            </ac:spMkLst>
          </pc:spChg>
        </pc:sldLayoutChg>
        <pc:sldLayoutChg chg="addSp delSp modSp mod">
          <pc:chgData name="조 현준" userId="32fee03b-03de-42f6-b82a-65e304aa4bcd" providerId="ADAL" clId="{5647635A-ABA1-4518-9757-ABD290B70418}" dt="2022-12-04T13:50:44.517" v="203"/>
          <pc:sldLayoutMkLst>
            <pc:docMk/>
            <pc:sldMasterMk cId="0" sldId="2147483663"/>
            <pc:sldLayoutMk cId="0" sldId="2147483661"/>
          </pc:sldLayoutMkLst>
          <pc:spChg chg="add mod">
            <ac:chgData name="조 현준" userId="32fee03b-03de-42f6-b82a-65e304aa4bcd" providerId="ADAL" clId="{5647635A-ABA1-4518-9757-ABD290B70418}" dt="2022-12-04T13:50:44.517" v="203"/>
            <ac:spMkLst>
              <pc:docMk/>
              <pc:sldMasterMk cId="0" sldId="2147483663"/>
              <pc:sldLayoutMk cId="0" sldId="2147483661"/>
              <ac:spMk id="2" creationId="{18AC4F55-5D32-600E-A1FE-8E8EE676EA4D}"/>
            </ac:spMkLst>
          </pc:spChg>
          <pc:spChg chg="del">
            <ac:chgData name="조 현준" userId="32fee03b-03de-42f6-b82a-65e304aa4bcd" providerId="ADAL" clId="{5647635A-ABA1-4518-9757-ABD290B70418}" dt="2022-12-04T13:50:44.366" v="202" actId="478"/>
            <ac:spMkLst>
              <pc:docMk/>
              <pc:sldMasterMk cId="0" sldId="2147483663"/>
              <pc:sldLayoutMk cId="0" sldId="2147483661"/>
              <ac:spMk id="66" creationId="{00000000-0000-0000-0000-000000000000}"/>
            </ac:spMkLst>
          </pc:spChg>
        </pc:sldLayoutChg>
      </pc:sldMasterChg>
    </pc:docChg>
  </pc:docChgLst>
  <pc:docChgLst>
    <pc:chgData name="게스트 사용자" userId="S::urn:spo:anon#707aa72f6610ca03ae2fa6c9d6636cdba93a13abbb06b5736ce279fab7e4c00c::" providerId="AD" clId="Web-{A20DA171-7578-F0ED-001B-4A4BB9EBA794}"/>
    <pc:docChg chg="modSld">
      <pc:chgData name="게스트 사용자" userId="S::urn:spo:anon#707aa72f6610ca03ae2fa6c9d6636cdba93a13abbb06b5736ce279fab7e4c00c::" providerId="AD" clId="Web-{A20DA171-7578-F0ED-001B-4A4BB9EBA794}" dt="2022-12-04T14:08:16.128" v="2451"/>
      <pc:docMkLst>
        <pc:docMk/>
      </pc:docMkLst>
      <pc:sldChg chg="modSp">
        <pc:chgData name="게스트 사용자" userId="S::urn:spo:anon#707aa72f6610ca03ae2fa6c9d6636cdba93a13abbb06b5736ce279fab7e4c00c::" providerId="AD" clId="Web-{A20DA171-7578-F0ED-001B-4A4BB9EBA794}" dt="2022-12-04T13:38:49.416" v="1" actId="20577"/>
        <pc:sldMkLst>
          <pc:docMk/>
          <pc:sldMk cId="0" sldId="257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38:49.416" v="1" actId="20577"/>
          <ac:spMkLst>
            <pc:docMk/>
            <pc:sldMk cId="0" sldId="257"/>
            <ac:spMk id="90" creationId="{00000000-0000-0000-0000-000000000000}"/>
          </ac:spMkLst>
        </pc:spChg>
      </pc:sldChg>
      <pc:sldChg chg="modSp modNotes">
        <pc:chgData name="게스트 사용자" userId="S::urn:spo:anon#707aa72f6610ca03ae2fa6c9d6636cdba93a13abbb06b5736ce279fab7e4c00c::" providerId="AD" clId="Web-{A20DA171-7578-F0ED-001B-4A4BB9EBA794}" dt="2022-12-04T13:47:49.391" v="320"/>
        <pc:sldMkLst>
          <pc:docMk/>
          <pc:sldMk cId="0" sldId="267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45:51.340" v="193" actId="20577"/>
          <ac:spMkLst>
            <pc:docMk/>
            <pc:sldMk cId="0" sldId="267"/>
            <ac:spMk id="189" creationId="{00000000-0000-0000-0000-000000000000}"/>
          </ac:spMkLst>
        </pc:spChg>
        <pc:spChg chg="mod">
          <ac:chgData name="게스트 사용자" userId="S::urn:spo:anon#707aa72f6610ca03ae2fa6c9d6636cdba93a13abbb06b5736ce279fab7e4c00c::" providerId="AD" clId="Web-{A20DA171-7578-F0ED-001B-4A4BB9EBA794}" dt="2022-12-04T13:45:21.729" v="185" actId="20577"/>
          <ac:spMkLst>
            <pc:docMk/>
            <pc:sldMk cId="0" sldId="267"/>
            <ac:spMk id="190" creationId="{00000000-0000-0000-0000-000000000000}"/>
          </ac:spMkLst>
        </pc:spChg>
        <pc:picChg chg="mod">
          <ac:chgData name="게스트 사용자" userId="S::urn:spo:anon#707aa72f6610ca03ae2fa6c9d6636cdba93a13abbb06b5736ce279fab7e4c00c::" providerId="AD" clId="Web-{A20DA171-7578-F0ED-001B-4A4BB9EBA794}" dt="2022-12-04T13:42:47.176" v="14" actId="1076"/>
          <ac:picMkLst>
            <pc:docMk/>
            <pc:sldMk cId="0" sldId="267"/>
            <ac:picMk id="222" creationId="{00000000-0000-0000-0000-000000000000}"/>
          </ac:picMkLst>
        </pc:picChg>
      </pc:sldChg>
      <pc:sldChg chg="modSp modNotes">
        <pc:chgData name="게스트 사용자" userId="S::urn:spo:anon#707aa72f6610ca03ae2fa6c9d6636cdba93a13abbb06b5736ce279fab7e4c00c::" providerId="AD" clId="Web-{A20DA171-7578-F0ED-001B-4A4BB9EBA794}" dt="2022-12-04T13:53:54.922" v="1110"/>
        <pc:sldMkLst>
          <pc:docMk/>
          <pc:sldMk cId="0" sldId="268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45:53.387" v="194" actId="20577"/>
          <ac:spMkLst>
            <pc:docMk/>
            <pc:sldMk cId="0" sldId="268"/>
            <ac:spMk id="234" creationId="{00000000-0000-0000-0000-000000000000}"/>
          </ac:spMkLst>
        </pc:spChg>
        <pc:spChg chg="mod">
          <ac:chgData name="게스트 사용자" userId="S::urn:spo:anon#707aa72f6610ca03ae2fa6c9d6636cdba93a13abbb06b5736ce279fab7e4c00c::" providerId="AD" clId="Web-{A20DA171-7578-F0ED-001B-4A4BB9EBA794}" dt="2022-12-04T13:42:39.410" v="12" actId="20577"/>
          <ac:spMkLst>
            <pc:docMk/>
            <pc:sldMk cId="0" sldId="268"/>
            <ac:spMk id="244" creationId="{00000000-0000-0000-0000-000000000000}"/>
          </ac:spMkLst>
        </pc:spChg>
      </pc:sldChg>
      <pc:sldChg chg="modNotes">
        <pc:chgData name="게스트 사용자" userId="S::urn:spo:anon#707aa72f6610ca03ae2fa6c9d6636cdba93a13abbb06b5736ce279fab7e4c00c::" providerId="AD" clId="Web-{A20DA171-7578-F0ED-001B-4A4BB9EBA794}" dt="2022-12-04T13:55:52.020" v="1287"/>
        <pc:sldMkLst>
          <pc:docMk/>
          <pc:sldMk cId="0" sldId="269"/>
        </pc:sldMkLst>
      </pc:sldChg>
      <pc:sldChg chg="modSp modNotes">
        <pc:chgData name="게스트 사용자" userId="S::urn:spo:anon#707aa72f6610ca03ae2fa6c9d6636cdba93a13abbb06b5736ce279fab7e4c00c::" providerId="AD" clId="Web-{A20DA171-7578-F0ED-001B-4A4BB9EBA794}" dt="2022-12-04T14:08:10.221" v="2356"/>
        <pc:sldMkLst>
          <pc:docMk/>
          <pc:sldMk cId="0" sldId="270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45:57.324" v="195" actId="20577"/>
          <ac:spMkLst>
            <pc:docMk/>
            <pc:sldMk cId="0" sldId="270"/>
            <ac:spMk id="286" creationId="{00000000-0000-0000-0000-000000000000}"/>
          </ac:spMkLst>
        </pc:spChg>
        <pc:spChg chg="mod">
          <ac:chgData name="게스트 사용자" userId="S::urn:spo:anon#707aa72f6610ca03ae2fa6c9d6636cdba93a13abbb06b5736ce279fab7e4c00c::" providerId="AD" clId="Web-{A20DA171-7578-F0ED-001B-4A4BB9EBA794}" dt="2022-12-04T13:42:53.520" v="15" actId="20577"/>
          <ac:spMkLst>
            <pc:docMk/>
            <pc:sldMk cId="0" sldId="270"/>
            <ac:spMk id="296" creationId="{00000000-0000-0000-0000-000000000000}"/>
          </ac:spMkLst>
        </pc:spChg>
      </pc:sldChg>
      <pc:sldChg chg="modNotes">
        <pc:chgData name="게스트 사용자" userId="S::urn:spo:anon#707aa72f6610ca03ae2fa6c9d6636cdba93a13abbb06b5736ce279fab7e4c00c::" providerId="AD" clId="Web-{A20DA171-7578-F0ED-001B-4A4BB9EBA794}" dt="2022-12-04T14:08:10.815" v="2371"/>
        <pc:sldMkLst>
          <pc:docMk/>
          <pc:sldMk cId="0" sldId="271"/>
        </pc:sldMkLst>
      </pc:sldChg>
      <pc:sldChg chg="modSp modNotes">
        <pc:chgData name="게스트 사용자" userId="S::urn:spo:anon#707aa72f6610ca03ae2fa6c9d6636cdba93a13abbb06b5736ce279fab7e4c00c::" providerId="AD" clId="Web-{A20DA171-7578-F0ED-001B-4A4BB9EBA794}" dt="2022-12-04T13:43:30.068" v="21"/>
        <pc:sldMkLst>
          <pc:docMk/>
          <pc:sldMk cId="0" sldId="272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42:57.176" v="16" actId="20577"/>
          <ac:spMkLst>
            <pc:docMk/>
            <pc:sldMk cId="0" sldId="272"/>
            <ac:spMk id="347" creationId="{00000000-0000-0000-0000-000000000000}"/>
          </ac:spMkLst>
        </pc:spChg>
      </pc:sldChg>
      <pc:sldChg chg="modSp modNotes">
        <pc:chgData name="게스트 사용자" userId="S::urn:spo:anon#707aa72f6610ca03ae2fa6c9d6636cdba93a13abbb06b5736ce279fab7e4c00c::" providerId="AD" clId="Web-{A20DA171-7578-F0ED-001B-4A4BB9EBA794}" dt="2022-12-04T13:46:01.262" v="196" actId="20577"/>
        <pc:sldMkLst>
          <pc:docMk/>
          <pc:sldMk cId="0" sldId="273"/>
        </pc:sldMkLst>
        <pc:spChg chg="mod">
          <ac:chgData name="게스트 사용자" userId="S::urn:spo:anon#707aa72f6610ca03ae2fa6c9d6636cdba93a13abbb06b5736ce279fab7e4c00c::" providerId="AD" clId="Web-{A20DA171-7578-F0ED-001B-4A4BB9EBA794}" dt="2022-12-04T13:46:01.262" v="196" actId="20577"/>
          <ac:spMkLst>
            <pc:docMk/>
            <pc:sldMk cId="0" sldId="273"/>
            <ac:spMk id="382" creationId="{00000000-0000-0000-0000-000000000000}"/>
          </ac:spMkLst>
        </pc:spChg>
        <pc:spChg chg="mod">
          <ac:chgData name="게스트 사용자" userId="S::urn:spo:anon#707aa72f6610ca03ae2fa6c9d6636cdba93a13abbb06b5736ce279fab7e4c00c::" providerId="AD" clId="Web-{A20DA171-7578-F0ED-001B-4A4BB9EBA794}" dt="2022-12-04T13:42:59.333" v="17" actId="20577"/>
          <ac:spMkLst>
            <pc:docMk/>
            <pc:sldMk cId="0" sldId="273"/>
            <ac:spMk id="392" creationId="{00000000-0000-0000-0000-000000000000}"/>
          </ac:spMkLst>
        </pc:spChg>
      </pc:sldChg>
      <pc:sldChg chg="addSp delSp modSp">
        <pc:chgData name="게스트 사용자" userId="S::urn:spo:anon#707aa72f6610ca03ae2fa6c9d6636cdba93a13abbb06b5736ce279fab7e4c00c::" providerId="AD" clId="Web-{A20DA171-7578-F0ED-001B-4A4BB9EBA794}" dt="2022-12-04T14:08:16.128" v="2451"/>
        <pc:sldMkLst>
          <pc:docMk/>
          <pc:sldMk cId="0" sldId="274"/>
        </pc:sldMkLst>
        <pc:picChg chg="add del mod">
          <ac:chgData name="게스트 사용자" userId="S::urn:spo:anon#707aa72f6610ca03ae2fa6c9d6636cdba93a13abbb06b5736ce279fab7e4c00c::" providerId="AD" clId="Web-{A20DA171-7578-F0ED-001B-4A4BB9EBA794}" dt="2022-12-04T14:08:16.128" v="2451"/>
          <ac:picMkLst>
            <pc:docMk/>
            <pc:sldMk cId="0" sldId="274"/>
            <ac:picMk id="3" creationId="{EDD73FD0-785D-3A3B-E4D2-5DC342B8CB41}"/>
          </ac:picMkLst>
        </pc:picChg>
        <pc:picChg chg="del">
          <ac:chgData name="게스트 사용자" userId="S::urn:spo:anon#707aa72f6610ca03ae2fa6c9d6636cdba93a13abbb06b5736ce279fab7e4c00c::" providerId="AD" clId="Web-{A20DA171-7578-F0ED-001B-4A4BB9EBA794}" dt="2022-12-04T14:08:15.362" v="2449"/>
          <ac:picMkLst>
            <pc:docMk/>
            <pc:sldMk cId="0" sldId="274"/>
            <ac:picMk id="420" creationId="{00000000-0000-0000-0000-000000000000}"/>
          </ac:picMkLst>
        </pc:picChg>
      </pc:sldChg>
      <pc:sldChg chg="modSp">
        <pc:chgData name="게스트 사용자" userId="S::urn:spo:anon#707aa72f6610ca03ae2fa6c9d6636cdba93a13abbb06b5736ce279fab7e4c00c::" providerId="AD" clId="Web-{A20DA171-7578-F0ED-001B-4A4BB9EBA794}" dt="2022-12-04T14:08:15.331" v="2448" actId="20577"/>
        <pc:sldMkLst>
          <pc:docMk/>
          <pc:sldMk cId="0" sldId="288"/>
        </pc:sldMkLst>
        <pc:spChg chg="mod">
          <ac:chgData name="게스트 사용자" userId="S::urn:spo:anon#707aa72f6610ca03ae2fa6c9d6636cdba93a13abbb06b5736ce279fab7e4c00c::" providerId="AD" clId="Web-{A20DA171-7578-F0ED-001B-4A4BB9EBA794}" dt="2022-12-04T14:08:15.331" v="2448" actId="20577"/>
          <ac:spMkLst>
            <pc:docMk/>
            <pc:sldMk cId="0" sldId="288"/>
            <ac:spMk id="3" creationId="{87A903AC-2371-43D3-5C6C-BFF0B80BD04D}"/>
          </ac:spMkLst>
        </pc:spChg>
        <pc:spChg chg="mod">
          <ac:chgData name="게스트 사용자" userId="S::urn:spo:anon#707aa72f6610ca03ae2fa6c9d6636cdba93a13abbb06b5736ce279fab7e4c00c::" providerId="AD" clId="Web-{A20DA171-7578-F0ED-001B-4A4BB9EBA794}" dt="2022-12-04T14:08:13.300" v="2409" actId="20577"/>
          <ac:spMkLst>
            <pc:docMk/>
            <pc:sldMk cId="0" sldId="288"/>
            <ac:spMk id="575" creationId="{00000000-0000-0000-0000-000000000000}"/>
          </ac:spMkLst>
        </pc:spChg>
      </pc:sldChg>
    </pc:docChg>
  </pc:docChgLst>
  <pc:docChgLst>
    <pc:chgData name="조 현준" userId="32fee03b-03de-42f6-b82a-65e304aa4bcd" providerId="ADAL" clId="{DBEFDDC9-04FF-FA42-8127-FF41E7AC7C1A}"/>
    <pc:docChg chg="modSld">
      <pc:chgData name="조 현준" userId="32fee03b-03de-42f6-b82a-65e304aa4bcd" providerId="ADAL" clId="{DBEFDDC9-04FF-FA42-8127-FF41E7AC7C1A}" dt="2022-12-05T05:05:41.541" v="1" actId="20577"/>
      <pc:docMkLst>
        <pc:docMk/>
      </pc:docMkLst>
      <pc:sldChg chg="modNotesTx">
        <pc:chgData name="조 현준" userId="32fee03b-03de-42f6-b82a-65e304aa4bcd" providerId="ADAL" clId="{DBEFDDC9-04FF-FA42-8127-FF41E7AC7C1A}" dt="2022-12-05T05:05:41.541" v="1" actId="20577"/>
        <pc:sldMkLst>
          <pc:docMk/>
          <pc:sldMk cId="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44a4bb9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a44a4bb9a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안녕하세요 약물 지식 데이터베이스 구축 및 의약품 식별 알고리즘 개발 주제를 맡은 소뜨리 팀의 팀장 조현준입니다.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저희 팀의 최종 발표 시작하겠습니다.</a:t>
            </a:r>
            <a:endParaRPr dirty="0"/>
          </a:p>
        </p:txBody>
      </p:sp>
      <p:sp>
        <p:nvSpPr>
          <p:cNvPr id="76" name="Google Shape;76;g1a44a4bb9a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a7af9f7c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a4a7af9f7c_4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dirty="0"/>
              <a:t>이와 비교했을 때 </a:t>
            </a:r>
            <a:r>
              <a:rPr lang="ko" dirty="0"/>
              <a:t>저희 프로젝트의 차별점은,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사용자를 통해 입력받은 텍스트 정보와 더불어 이미지를 통해서도 비교적 높은 성능으로 의약품을 식별합니다.</a:t>
            </a:r>
            <a:r>
              <a:rPr lang="en-US" altLang="ko" dirty="0"/>
              <a:t> 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또한 노</a:t>
            </a:r>
            <a:r>
              <a:rPr lang="ko-KR" altLang="en-US" dirty="0"/>
              <a:t>년</a:t>
            </a:r>
            <a:r>
              <a:rPr lang="ko" dirty="0"/>
              <a:t>층에게 친화된 UI/UX 디자인과 </a:t>
            </a:r>
            <a:r>
              <a:rPr lang="en-US" altLang="ko" dirty="0"/>
              <a:t>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개인 리스트, 약국 길찾기 서비스 등 다양한 추가 기능을 제공하는 것도 주된 차별점입니다.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1" name="Google Shape;161;g1a4a7af9f7c_4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44a4bb9a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1a44a4bb9ae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그러면 저희가 이 차별점을 어떻게 이뤄낼 수 있었는지 자세히 설명 드리겠습니다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3" name="Google Shape;173;g1a44a4bb9ae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4a7af9f7c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a4a7af9f7c_1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-KR" altLang="en-US" dirty="0"/>
              <a:t>먼저 </a:t>
            </a:r>
            <a:r>
              <a:rPr lang="ko" dirty="0"/>
              <a:t>프로젝트의 주요 기능인 이미지를 사용한 의약품 식별 과정</a:t>
            </a:r>
            <a:r>
              <a:rPr lang="ko-KR" altLang="en-US" dirty="0"/>
              <a:t>입니다</a:t>
            </a:r>
            <a:endParaRPr lang="en-US" altLang="ko-KR" dirty="0"/>
          </a:p>
          <a:p>
            <a:pPr marL="0" indent="0">
              <a:buSzPts val="1400"/>
              <a:buNone/>
            </a:pPr>
            <a:r>
              <a:rPr lang="ko" dirty="0"/>
              <a:t>첫번째는 사진 촬영 및 업로드입니다.</a:t>
            </a:r>
          </a:p>
          <a:p>
            <a:pPr marL="0" indent="0">
              <a:buSzPts val="1400"/>
              <a:buNone/>
            </a:pPr>
            <a:r>
              <a:rPr lang="ko" dirty="0"/>
              <a:t>사용자가 어플로 의약품 사진을 촬영하거나, </a:t>
            </a:r>
            <a:r>
              <a:rPr lang="ko-KR" altLang="en-US" dirty="0"/>
              <a:t>업로드하면 </a:t>
            </a:r>
            <a:r>
              <a:rPr lang="ko" dirty="0"/>
              <a:t>해당 사진은</a:t>
            </a:r>
            <a:r>
              <a:rPr lang="ko" altLang="en-US" dirty="0"/>
              <a:t> 딥러닝 모델을 </a:t>
            </a:r>
            <a:r>
              <a:rPr lang="ko-KR" altLang="en-US" dirty="0"/>
              <a:t>탑재한</a:t>
            </a:r>
            <a:r>
              <a:rPr lang="ko" altLang="en-US" dirty="0"/>
              <a:t> 서버로 전송됩니다.</a:t>
            </a:r>
            <a:endParaRPr lang="ko" dirty="0"/>
          </a:p>
        </p:txBody>
      </p:sp>
      <p:sp>
        <p:nvSpPr>
          <p:cNvPr id="181" name="Google Shape;181;g1a4a7af9f7c_1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4a7af9f7c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a4a7af9f7c_1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" altLang="en-US" dirty="0"/>
              <a:t>두번째는 세밀한 시각적 분류를 통한 후보군 결정입니다</a:t>
            </a:r>
            <a:r>
              <a:rPr lang="en-US" altLang="ko" dirty="0"/>
              <a:t>.</a:t>
            </a:r>
            <a:r>
              <a:rPr lang="ko" altLang="en-US" dirty="0"/>
              <a:t> 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단계 이후부터는 딥러닝 서버에서 이뤄지는데요</a:t>
            </a:r>
            <a:r>
              <a:rPr lang="en-US" altLang="ko-KR" dirty="0"/>
              <a:t>,</a:t>
            </a:r>
            <a:endParaRPr lang="ko" altLang="en-US" dirty="0"/>
          </a:p>
          <a:p>
            <a:pPr marL="0" indent="0">
              <a:buSzPts val="1400"/>
              <a:buNone/>
            </a:pPr>
            <a:r>
              <a:rPr lang="ko" altLang="en-US" dirty="0"/>
              <a:t>세밀한 시각적 분류 모델은 사용자에게 입력받은 의약품 사진을 통해 k개의 후보군을 결정합니다.</a:t>
            </a:r>
          </a:p>
        </p:txBody>
      </p:sp>
      <p:sp>
        <p:nvSpPr>
          <p:cNvPr id="226" name="Google Shape;226;g1a4a7af9f7c_1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a7af9f7c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4a7af9f7c_1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dirty="0"/>
              <a:t>이때 세밀한 시각적 분류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FGVC</a:t>
            </a:r>
            <a:r>
              <a:rPr lang="ko-KR" dirty="0"/>
              <a:t>란 일반적인 이미지 분류</a:t>
            </a:r>
            <a:r>
              <a:rPr lang="ko-KR" altLang="en-US" dirty="0"/>
              <a:t>와는 다른 성격의 문제입니다</a:t>
            </a:r>
            <a:r>
              <a:rPr lang="en-US" altLang="ko-KR" dirty="0"/>
              <a:t>. </a:t>
            </a:r>
            <a:r>
              <a:rPr lang="ko-KR" altLang="en-US" dirty="0"/>
              <a:t>일반적인 이미지 분류에 비해 다른 클래스 간의 차이는 적고</a:t>
            </a:r>
            <a:r>
              <a:rPr lang="en-US" altLang="ko-KR" dirty="0"/>
              <a:t>, </a:t>
            </a:r>
            <a:r>
              <a:rPr lang="ko-KR" altLang="en-US" dirty="0"/>
              <a:t>같은 클래스 간의 차이는 상대적으로 큰 특징을 가지고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그림을 예시로 들면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dirty="0"/>
              <a:t>새</a:t>
            </a:r>
            <a:r>
              <a:rPr lang="en-US" dirty="0"/>
              <a:t>,</a:t>
            </a:r>
            <a:r>
              <a:rPr lang="ko-KR" dirty="0"/>
              <a:t> </a:t>
            </a:r>
            <a:r>
              <a:rPr lang="ko-KR" altLang="en-US" dirty="0"/>
              <a:t>강아지</a:t>
            </a:r>
            <a:r>
              <a:rPr lang="en-US" dirty="0"/>
              <a:t>,</a:t>
            </a:r>
            <a:r>
              <a:rPr lang="ko-KR" dirty="0"/>
              <a:t> 오렌지를 구분</a:t>
            </a:r>
            <a:r>
              <a:rPr lang="ko-KR" altLang="en-US" dirty="0"/>
              <a:t>하는 일반적인 분류와는 달리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dirty="0"/>
              <a:t>허스키</a:t>
            </a:r>
            <a:r>
              <a:rPr lang="en-US" dirty="0"/>
              <a:t>,</a:t>
            </a:r>
            <a:r>
              <a:rPr lang="ko-KR" dirty="0"/>
              <a:t> </a:t>
            </a:r>
            <a:r>
              <a:rPr lang="ko-KR" dirty="0" err="1"/>
              <a:t>사모예드</a:t>
            </a:r>
            <a:r>
              <a:rPr lang="en-US" dirty="0"/>
              <a:t>,</a:t>
            </a:r>
            <a:r>
              <a:rPr lang="ko-KR" dirty="0"/>
              <a:t> </a:t>
            </a:r>
            <a:r>
              <a:rPr lang="ko-KR" dirty="0" err="1"/>
              <a:t>말라뮤트를</a:t>
            </a:r>
            <a:r>
              <a:rPr lang="ko-KR" dirty="0"/>
              <a:t> 구분하</a:t>
            </a:r>
            <a:r>
              <a:rPr lang="ko-KR" altLang="en-US" dirty="0"/>
              <a:t>는 세밀한 시각적 분류가</a:t>
            </a:r>
            <a:r>
              <a:rPr lang="en-US" altLang="ko-KR" dirty="0"/>
              <a:t> </a:t>
            </a:r>
            <a:r>
              <a:rPr lang="ko-KR" altLang="en-US" dirty="0"/>
              <a:t>조금 더 어려운 문제라는 것을 직관적으로 확인할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a7af9f7c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4a7af9f7c_1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의약품 식별 또한 보시는 것처럼 서로 다른 종류임에도 불구하고 색상과 모양이 매우 비슷하고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33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a7af9f7c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4a7af9f7c_1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같은 종류일때는 조명이나 배경과 같은 조건에 따라서 다르게 보이기 때문에</a:t>
            </a:r>
            <a:r>
              <a:rPr lang="en-US" altLang="ko-KR" dirty="0"/>
              <a:t>, FGVC</a:t>
            </a:r>
            <a:r>
              <a:rPr lang="ko-KR" altLang="en-US" dirty="0"/>
              <a:t>에 해당한다고 할 수 있습니다</a:t>
            </a:r>
            <a:r>
              <a:rPr lang="en-US" altLang="ko-KR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4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4a7af9f7c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a4a7af9f7c_1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" altLang="en-US" dirty="0"/>
              <a:t>세번째 </a:t>
            </a:r>
            <a:r>
              <a:rPr lang="ko-KR" altLang="en-US" dirty="0"/>
              <a:t>과정은</a:t>
            </a:r>
            <a:r>
              <a:rPr lang="ko" altLang="en-US" dirty="0"/>
              <a:t> 광학 문자 인식</a:t>
            </a:r>
            <a:r>
              <a:rPr lang="en-US" altLang="ko" dirty="0"/>
              <a:t>, </a:t>
            </a:r>
            <a:r>
              <a:rPr lang="ko-KR" altLang="en-US" dirty="0"/>
              <a:t>즉</a:t>
            </a:r>
            <a:r>
              <a:rPr lang="en-US" altLang="ko" dirty="0"/>
              <a:t> OCR</a:t>
            </a:r>
            <a:r>
              <a:rPr lang="ko" altLang="en-US" dirty="0"/>
              <a:t> 모델을 통한 식별자 비교입니다.</a:t>
            </a:r>
          </a:p>
          <a:p>
            <a:pPr marL="0" indent="0">
              <a:buSzPts val="1400"/>
              <a:buNone/>
            </a:pPr>
            <a:r>
              <a:rPr lang="ko" altLang="en-US" dirty="0"/>
              <a:t>사용자에게 입력받은 의약품 사진을 통해 식별자를 추출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</a:p>
          <a:p>
            <a:pPr marL="0" indent="0">
              <a:buSzPts val="1400"/>
              <a:buNone/>
            </a:pPr>
            <a:r>
              <a:rPr lang="ko-KR" altLang="en-US" dirty="0"/>
              <a:t>이렇게 추출한 </a:t>
            </a:r>
            <a:r>
              <a:rPr lang="en-US" altLang="ko-KR" dirty="0"/>
              <a:t>OCR </a:t>
            </a:r>
            <a:r>
              <a:rPr lang="ko-KR" altLang="en-US" dirty="0"/>
              <a:t>결과를 </a:t>
            </a:r>
            <a:r>
              <a:rPr lang="en-US" altLang="ko-KR" dirty="0"/>
              <a:t>, DB</a:t>
            </a:r>
            <a:r>
              <a:rPr lang="ko-KR" altLang="en-US" dirty="0"/>
              <a:t>에 저장되어 있는 </a:t>
            </a:r>
            <a:r>
              <a:rPr lang="ko" altLang="en-US" b="1" dirty="0"/>
              <a:t>후보군</a:t>
            </a:r>
            <a:r>
              <a:rPr lang="ko" altLang="en-US" dirty="0"/>
              <a:t>의 식별자와 비교합니다. </a:t>
            </a:r>
            <a:endParaRPr lang="en-US" altLang="ko" dirty="0"/>
          </a:p>
          <a:p>
            <a:pPr marL="0" indent="0">
              <a:buSzPts val="1400"/>
              <a:buNone/>
            </a:pPr>
            <a:endParaRPr lang="en-US" altLang="ko" u="sng" dirty="0"/>
          </a:p>
          <a:p>
            <a:pPr marL="0" indent="0">
              <a:buSzPts val="1400"/>
              <a:buNone/>
            </a:pPr>
            <a:r>
              <a:rPr lang="en-US" altLang="ko-KR" u="none" dirty="0"/>
              <a:t>/ </a:t>
            </a:r>
            <a:r>
              <a:rPr lang="ko-KR" altLang="en-US" u="none" dirty="0"/>
              <a:t>이때</a:t>
            </a:r>
            <a:r>
              <a:rPr lang="en-US" altLang="ko-KR" u="none" dirty="0"/>
              <a:t>, </a:t>
            </a:r>
            <a:r>
              <a:rPr lang="ko-KR" altLang="en-US" u="none" dirty="0"/>
              <a:t>저희가 가지고 있는 의약품 데이터셋에는 식별자가 포함되어 있는데</a:t>
            </a:r>
            <a:r>
              <a:rPr lang="en-US" altLang="ko-KR" u="none" dirty="0"/>
              <a:t>,</a:t>
            </a:r>
            <a:r>
              <a:rPr lang="ko-KR" altLang="en-US" u="none" dirty="0"/>
              <a:t> 이중 후보군의 식별자만을 꺼낸 뒤</a:t>
            </a:r>
            <a:r>
              <a:rPr lang="en-US" altLang="ko-KR" u="none" dirty="0"/>
              <a:t>, </a:t>
            </a:r>
            <a:r>
              <a:rPr lang="ko-KR" altLang="en-US" u="none" dirty="0"/>
              <a:t>이를 </a:t>
            </a:r>
            <a:r>
              <a:rPr lang="en-US" altLang="ko-KR" u="none" dirty="0"/>
              <a:t>OCR </a:t>
            </a:r>
            <a:r>
              <a:rPr lang="ko-KR" altLang="en-US" u="none" dirty="0"/>
              <a:t>추출 결과와 비교하는 것입니다</a:t>
            </a:r>
            <a:r>
              <a:rPr lang="en-US" altLang="ko-KR" u="none" dirty="0"/>
              <a:t>.</a:t>
            </a:r>
            <a:endParaRPr lang="ko" altLang="en-US" u="none" dirty="0"/>
          </a:p>
        </p:txBody>
      </p:sp>
      <p:sp>
        <p:nvSpPr>
          <p:cNvPr id="278" name="Google Shape;278;g1a4a7af9f7c_1_2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a4a7af9f7c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1a4a7af9f7c_1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-KR" altLang="en-US" dirty="0"/>
              <a:t>마지막으로, 후보군과 식별자를 비교하여 최종 인식 결과를 생성한 뒤 사용자에게 반환해줍니다.</a:t>
            </a:r>
            <a:endParaRPr lang="en-US" altLang="ko-KR" dirty="0"/>
          </a:p>
        </p:txBody>
      </p:sp>
      <p:sp>
        <p:nvSpPr>
          <p:cNvPr id="374" name="Google Shape;374;g1a4a7af9f7c_1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18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a7af9f7c_1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a4a7af9f7c_1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다음으로 해당 사진에 있는 딥러닝 파이프라인을 통해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이미지를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/>
              <a:t>FGVC </a:t>
            </a:r>
            <a:r>
              <a:rPr lang="ko-KR" altLang="ko-KR" dirty="0"/>
              <a:t>모델이 후보군 생성을 하고 </a:t>
            </a:r>
            <a:r>
              <a:rPr lang="en-US" altLang="ko-KR" dirty="0"/>
              <a:t>OCR </a:t>
            </a:r>
            <a:r>
              <a:rPr lang="ko-KR" altLang="ko-KR" dirty="0"/>
              <a:t>모델이 식</a:t>
            </a:r>
            <a:r>
              <a:rPr lang="ko-KR" altLang="en-US" dirty="0"/>
              <a:t>별자를 비교하는</a:t>
            </a:r>
            <a:r>
              <a:rPr lang="en-US" altLang="ko-KR" dirty="0"/>
              <a:t>,</a:t>
            </a:r>
            <a:r>
              <a:rPr lang="ko-KR" altLang="en-US" dirty="0"/>
              <a:t> 의약품 식별 과정을 조금 더 자세히 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dirty="0"/>
          </a:p>
          <a:p>
            <a:pPr marL="0" indent="0">
              <a:buNone/>
            </a:pPr>
            <a:r>
              <a:rPr lang="ko-KR" dirty="0"/>
              <a:t>추가적으로</a:t>
            </a:r>
            <a:r>
              <a:rPr lang="en-US" altLang="ko-KR" dirty="0"/>
              <a:t>,</a:t>
            </a:r>
            <a:r>
              <a:rPr lang="ko-KR" dirty="0"/>
              <a:t> 사용자</a:t>
            </a:r>
            <a:r>
              <a:rPr lang="ko-KR" altLang="en-US" dirty="0"/>
              <a:t>가 직접 식별자를 입력할 수도 있으며</a:t>
            </a:r>
            <a:r>
              <a:rPr lang="en-US" altLang="ko-KR" dirty="0"/>
              <a:t>,</a:t>
            </a:r>
            <a:r>
              <a:rPr lang="ko-KR" dirty="0"/>
              <a:t> 이</a:t>
            </a:r>
            <a:r>
              <a:rPr lang="ko-KR" altLang="en-US" dirty="0"/>
              <a:t>때</a:t>
            </a:r>
            <a:r>
              <a:rPr lang="ko-KR" dirty="0"/>
              <a:t> 사용자의 입력이 </a:t>
            </a:r>
            <a:r>
              <a:rPr lang="en-US" altLang="ko-KR" dirty="0"/>
              <a:t>OCR</a:t>
            </a:r>
            <a:r>
              <a:rPr lang="ko-KR" dirty="0"/>
              <a:t> 모델을 대체하므로 식별자 비교에서 더 높은 정확도를 보여줍니다</a:t>
            </a:r>
            <a:r>
              <a:rPr lang="en-US" altLang="ko-KR" dirty="0"/>
              <a:t>.</a:t>
            </a:r>
            <a:r>
              <a:rPr lang="ko-KR" dirty="0"/>
              <a:t>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이때 각 단계에서 쓰이는 모델을 간단히 소개하면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44a4bb9a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a44a4bb9ae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저희 소뜨리 팀원들에 대한 소개입니다.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저와 임혁 학우는 딥러닝 파트, 서혜민 학우와 정환훈 학우가 각각 프론트엔드, 백엔드로 애플리케이션 개발을 담당했습니다.</a:t>
            </a:r>
            <a:endParaRPr dirty="0"/>
          </a:p>
        </p:txBody>
      </p:sp>
      <p:sp>
        <p:nvSpPr>
          <p:cNvPr id="85" name="Google Shape;85;g1a44a4bb9ae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a44a4bb9a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a44a4bb9ae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FGVC</a:t>
            </a:r>
            <a:r>
              <a:rPr lang="ko-KR" altLang="en-US" dirty="0"/>
              <a:t>를 위해 </a:t>
            </a:r>
            <a:r>
              <a:rPr lang="ko" dirty="0"/>
              <a:t>사용한 모델은 efficientNet입니다. </a:t>
            </a:r>
            <a:endParaRPr lang="ko-KR" dirty="0"/>
          </a:p>
          <a:p>
            <a:pPr marL="0" indent="0">
              <a:buSzPts val="1400"/>
              <a:buNone/>
            </a:pPr>
            <a:r>
              <a:rPr lang="ko" dirty="0"/>
              <a:t>해당 모델은 파라미터의 개수 대비 성능을 매우 </a:t>
            </a:r>
            <a:r>
              <a:rPr lang="ko" altLang="en-US" dirty="0"/>
              <a:t>높였기</a:t>
            </a:r>
            <a:r>
              <a:rPr lang="ko" dirty="0"/>
              <a:t> 때문에 </a:t>
            </a:r>
            <a:r>
              <a:rPr lang="ko-KR" altLang="en-US" dirty="0"/>
              <a:t>채택하게 되었습니다</a:t>
            </a:r>
            <a:r>
              <a:rPr lang="en-US" altLang="ko-KR" dirty="0"/>
              <a:t>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24" name="Google Shape;424;g1a44a4bb9ae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a4a7af9f7c_4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1a4a7af9f7c_4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5900" marR="215900" indent="0">
              <a:lnSpc>
                <a:spcPct val="138000"/>
              </a:lnSpc>
              <a:buNone/>
            </a:pPr>
            <a:r>
              <a:rPr lang="ko-KR" altLang="en-US" dirty="0">
                <a:sym typeface="Microsoft Yahei"/>
              </a:rPr>
              <a:t>다음으로</a:t>
            </a:r>
            <a:r>
              <a:rPr lang="en-US" altLang="ko-KR" dirty="0">
                <a:sym typeface="Microsoft Yahei"/>
              </a:rPr>
              <a:t>, </a:t>
            </a:r>
            <a:r>
              <a:rPr lang="en-US" altLang="ko" dirty="0">
                <a:sym typeface="Microsoft Yahei"/>
              </a:rPr>
              <a:t>OCR</a:t>
            </a:r>
            <a:r>
              <a:rPr lang="ko-KR" altLang="en-US" dirty="0">
                <a:sym typeface="Microsoft Yahei"/>
              </a:rPr>
              <a:t>을 위해 사용한 라이브러리는 </a:t>
            </a:r>
            <a:r>
              <a:rPr lang="en-US" altLang="ko" dirty="0" err="1">
                <a:sym typeface="Microsoft Yahei"/>
              </a:rPr>
              <a:t>PaddleOCR</a:t>
            </a:r>
            <a:r>
              <a:rPr lang="ko" dirty="0">
                <a:sym typeface="Microsoft Yahei"/>
              </a:rPr>
              <a:t> 입니다.</a:t>
            </a:r>
            <a:endParaRPr lang="ko-KR" dirty="0"/>
          </a:p>
          <a:p>
            <a:pPr marL="215900" marR="215900" indent="0">
              <a:lnSpc>
                <a:spcPct val="138000"/>
              </a:lnSpc>
              <a:buNone/>
            </a:pPr>
            <a:r>
              <a:rPr lang="en-US" dirty="0" err="1">
                <a:sym typeface="Microsoft Yahei"/>
              </a:rPr>
              <a:t>PaddleOCR</a:t>
            </a:r>
            <a:r>
              <a:rPr lang="ko" dirty="0">
                <a:sym typeface="Microsoft Yahei"/>
              </a:rPr>
              <a:t> </a:t>
            </a:r>
            <a:r>
              <a:rPr lang="ko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은 한국어, 영어를 포함한 다양한 언어 인식을 지원하</a:t>
            </a:r>
            <a:r>
              <a:rPr lang="ko-KR" altLang="en-US" sz="9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며</a:t>
            </a:r>
            <a:r>
              <a:rPr lang="ko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ko-KR" altLang="en-US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모바일에 최적화된 가벼운 오픈소스입니다</a:t>
            </a:r>
            <a:r>
              <a:rPr lang="en-US" altLang="ko-KR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 </a:t>
            </a:r>
            <a:endParaRPr lang="ko-KR" altLang="en-US" sz="900" dirty="0">
              <a:solidFill>
                <a:schemeClr val="dk1"/>
              </a:solidFill>
              <a:latin typeface="Microsoft Yahei"/>
              <a:ea typeface="Microsoft Yahei"/>
              <a:cs typeface="Microsoft Yahei"/>
            </a:endParaRPr>
          </a:p>
          <a:p>
            <a:pPr marL="215900" marR="21590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모바일 애플리케이션이라는 플랫폼 특성 상 가볍고 빠른 처리가 중요하기 때문에 해당 오픈소스 라이브러리를 활용하였습니다</a:t>
            </a:r>
            <a:r>
              <a:rPr lang="en-US" altLang="ko-KR" sz="9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lang="ko-KR" altLang="en-US" sz="9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15900" marR="215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rgbClr val="C9D1D9"/>
              </a:solidFill>
              <a:highlight>
                <a:srgbClr val="0D1117"/>
              </a:highlight>
            </a:endParaRPr>
          </a:p>
        </p:txBody>
      </p:sp>
      <p:sp>
        <p:nvSpPr>
          <p:cNvPr id="447" name="Google Shape;447;g1a4a7af9f7c_4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a44a4bb9ae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1a44a4bb9ae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SzPts val="1400"/>
              <a:buNone/>
            </a:pPr>
            <a:r>
              <a:rPr lang="ko-KR" altLang="en-US" dirty="0"/>
              <a:t>이제는</a:t>
            </a:r>
            <a:r>
              <a:rPr lang="ko" dirty="0"/>
              <a:t> 애플리케이션 구조</a:t>
            </a:r>
            <a:r>
              <a:rPr lang="ko-KR" altLang="en-US" dirty="0"/>
              <a:t>에 대해 설명 드리겠습니다</a:t>
            </a:r>
            <a:r>
              <a:rPr lang="ko" dirty="0"/>
              <a:t>.</a:t>
            </a:r>
            <a:endParaRPr lang="ko-KR" altLang="en-US" dirty="0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Android, iOS 두 운영체제에서 모두 사용이 가능한 리액트 네이티브를 사용해 개발하였으며, 애플리케이션이 </a:t>
            </a:r>
            <a:r>
              <a:rPr lang="ko" altLang="en-US" dirty="0"/>
              <a:t>각각의</a:t>
            </a:r>
            <a:r>
              <a:rPr lang="ko" dirty="0"/>
              <a:t> API 서버와 통신하는 구조입니다.</a:t>
            </a:r>
            <a:endParaRPr 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특히</a:t>
            </a:r>
            <a:r>
              <a:rPr lang="en-US" altLang="ko" dirty="0"/>
              <a:t> </a:t>
            </a:r>
            <a:r>
              <a:rPr lang="ko-KR" altLang="en-US" dirty="0"/>
              <a:t>앞서 </a:t>
            </a:r>
            <a:r>
              <a:rPr lang="ko-KR" altLang="en-US" dirty="0" err="1"/>
              <a:t>설명드렸던</a:t>
            </a:r>
            <a:r>
              <a:rPr lang="ko" dirty="0"/>
              <a:t> 딥러닝 모델은 Flask로 배포하여 사용자 단말과 통신합니다.</a:t>
            </a:r>
            <a:endParaRPr dirty="0"/>
          </a:p>
        </p:txBody>
      </p:sp>
      <p:sp>
        <p:nvSpPr>
          <p:cNvPr id="456" name="Google Shape;456;g1a44a4bb9ae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a4a7af9f7c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1a4a7af9f7c_3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또한 주사용층인 노년층을 위한 UI 구축을 위해 다음 두 논문을</a:t>
            </a:r>
            <a:r>
              <a:rPr lang="en-US" altLang="ko" dirty="0"/>
              <a:t> </a:t>
            </a:r>
            <a:r>
              <a:rPr lang="ko-KR" altLang="en-US" dirty="0"/>
              <a:t>참고하여 </a:t>
            </a:r>
            <a:r>
              <a:rPr lang="en-US" altLang="ko-KR" dirty="0"/>
              <a:t>UI/UX </a:t>
            </a:r>
            <a:r>
              <a:rPr lang="ko-KR" altLang="en-US" dirty="0"/>
              <a:t>디자인을 진행했습니다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SzPts val="1400"/>
              <a:buNone/>
            </a:pPr>
            <a:r>
              <a:rPr lang="ko-KR" altLang="en-US" dirty="0"/>
              <a:t>특히 검정 배경색</a:t>
            </a:r>
            <a:r>
              <a:rPr lang="en-US" altLang="ko-KR" dirty="0"/>
              <a:t>, </a:t>
            </a:r>
            <a:r>
              <a:rPr lang="ko-KR" altLang="en-US" dirty="0"/>
              <a:t>획의 굵기가 동일한 산세리프체</a:t>
            </a:r>
            <a:r>
              <a:rPr lang="en-US" altLang="ko-KR" dirty="0"/>
              <a:t>, </a:t>
            </a:r>
            <a:r>
              <a:rPr lang="ko-KR" altLang="en-US" dirty="0"/>
              <a:t>인식이 쉬운 </a:t>
            </a:r>
            <a:r>
              <a:rPr lang="ko-KR" altLang="en-US" dirty="0" err="1"/>
              <a:t>픽토그램</a:t>
            </a:r>
            <a:r>
              <a:rPr lang="ko-KR" altLang="en-US" dirty="0"/>
              <a:t> 아이콘 사용에 집중했습니다</a:t>
            </a:r>
            <a:r>
              <a:rPr lang="en-US" altLang="ko-KR" dirty="0"/>
              <a:t>.</a:t>
            </a:r>
            <a:endParaRPr lang="ko-KR" dirty="0"/>
          </a:p>
        </p:txBody>
      </p:sp>
      <p:sp>
        <p:nvSpPr>
          <p:cNvPr id="465" name="Google Shape;465;g1a4a7af9f7c_3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a44a4bb9a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1a44a4bb9ae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지금부터는 저희가 </a:t>
            </a:r>
            <a:r>
              <a:rPr lang="ko-KR" altLang="en-US" dirty="0"/>
              <a:t>개발한</a:t>
            </a:r>
            <a:r>
              <a:rPr lang="ko" dirty="0"/>
              <a:t> 모바일 애플리케이션의 몇 가지 기능을 나타내는 화면을 보여드리겠습니다.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좌측부터 순서대로 로그인, 아이디와 비밀번호 찾기, 그리고 회원가입을 할 수 있는 화면입니다.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3" name="Google Shape;483;g1a44a4bb9ae_0_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a44a4bb9a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1a44a4bb9ae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400"/>
              <a:buNone/>
            </a:pPr>
            <a:r>
              <a:rPr lang="ko" dirty="0"/>
              <a:t>다음으로 애플리케이션의 메인화면</a:t>
            </a:r>
            <a:r>
              <a:rPr lang="en-US" altLang="ko" dirty="0"/>
              <a:t>, </a:t>
            </a:r>
            <a:r>
              <a:rPr lang="en-US" altLang="ko" dirty="0" err="1"/>
              <a:t>텍스트</a:t>
            </a:r>
            <a:r>
              <a:rPr lang="en-US" altLang="ko" dirty="0"/>
              <a:t> </a:t>
            </a:r>
            <a:r>
              <a:rPr lang="en-US" altLang="ko" dirty="0" err="1"/>
              <a:t>약물</a:t>
            </a:r>
            <a:r>
              <a:rPr lang="en-US" altLang="ko" dirty="0"/>
              <a:t> </a:t>
            </a:r>
            <a:r>
              <a:rPr lang="en-US" altLang="ko" dirty="0" err="1"/>
              <a:t>검색</a:t>
            </a:r>
            <a:r>
              <a:rPr lang="en-US" altLang="ko" dirty="0"/>
              <a:t> </a:t>
            </a:r>
            <a:r>
              <a:rPr lang="en-US" altLang="ko" dirty="0" err="1"/>
              <a:t>화면</a:t>
            </a:r>
            <a:r>
              <a:rPr lang="en-US" altLang="ko" dirty="0"/>
              <a:t>, </a:t>
            </a:r>
            <a:r>
              <a:rPr lang="en-US" altLang="ko" dirty="0" err="1"/>
              <a:t>이미지</a:t>
            </a:r>
            <a:r>
              <a:rPr lang="en-US" altLang="ko" dirty="0"/>
              <a:t> </a:t>
            </a:r>
            <a:r>
              <a:rPr lang="en-US" altLang="ko" dirty="0" err="1"/>
              <a:t>약물</a:t>
            </a:r>
            <a:r>
              <a:rPr lang="en-US" altLang="ko" dirty="0"/>
              <a:t> </a:t>
            </a:r>
            <a:r>
              <a:rPr lang="en-US" altLang="ko" dirty="0" err="1"/>
              <a:t>검색</a:t>
            </a:r>
            <a:r>
              <a:rPr lang="en-US" altLang="ko" dirty="0"/>
              <a:t> </a:t>
            </a:r>
            <a:r>
              <a:rPr lang="en-US" altLang="ko" dirty="0" err="1"/>
              <a:t>화면입니다</a:t>
            </a:r>
            <a:r>
              <a:rPr lang="en-US" altLang="ko" dirty="0"/>
              <a:t>..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8" name="Google Shape;498;g1a44a4bb9ae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a4a7af9f7c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1a4a7af9f7c_5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400"/>
              <a:buNone/>
            </a:pPr>
            <a:r>
              <a:rPr lang="ko" dirty="0"/>
              <a:t>의약품의 검색 결과를 볼 수 있는 페이지</a:t>
            </a:r>
            <a:endParaRPr lang="ko-KR" altLang="en-US" dirty="0"/>
          </a:p>
          <a:p>
            <a:pPr marL="0" indent="0">
              <a:buSzPts val="1400"/>
              <a:buNone/>
            </a:pPr>
            <a:r>
              <a:rPr lang="ko" dirty="0"/>
              <a:t>의약품의 상세 정보를 나타내는 페이지</a:t>
            </a:r>
            <a:endParaRPr lang="ko-KR" altLang="en-US" dirty="0"/>
          </a:p>
          <a:p>
            <a:pPr marL="0" indent="0">
              <a:buSzPts val="1400"/>
              <a:buNone/>
            </a:pPr>
            <a:r>
              <a:rPr lang="ko" dirty="0"/>
              <a:t>그리고 </a:t>
            </a:r>
            <a:r>
              <a:rPr lang="ko-KR" altLang="en-US" dirty="0"/>
              <a:t>약</a:t>
            </a:r>
            <a:r>
              <a:rPr lang="ko" dirty="0"/>
              <a:t>물 리스트를 확인할 수 있는 페이지입니다.</a:t>
            </a:r>
            <a:endParaRPr 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12" name="Google Shape;512;g1a4a7af9f7c_5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a44a4bb9a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1a44a4bb9ae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400"/>
              <a:buNone/>
            </a:pPr>
            <a:r>
              <a:rPr lang="ko" dirty="0"/>
              <a:t>마이페이지와 정보 변경 페이지입니다</a:t>
            </a:r>
            <a:r>
              <a:rPr lang="en-US" altLang="ko" dirty="0"/>
              <a:t>.</a:t>
            </a:r>
            <a:endParaRPr lang="ko" altLang="en-US" dirty="0"/>
          </a:p>
        </p:txBody>
      </p:sp>
      <p:sp>
        <p:nvSpPr>
          <p:cNvPr id="525" name="Google Shape;525;g1a44a4bb9ae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a44a4bb9ae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1a44a4bb9ae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400"/>
              <a:buNone/>
            </a:pPr>
            <a:r>
              <a:rPr lang="ko" dirty="0"/>
              <a:t>마지막으로 지도를 통해 현재 위치나 거주지 주변의 약국들을 확인할 수 있는 화면과,</a:t>
            </a:r>
            <a:endParaRPr lang="ko-KR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ko-KR" altLang="en-US" dirty="0"/>
              <a:t>이동수단 및 약국을 선택하여 경</a:t>
            </a:r>
            <a:r>
              <a:rPr lang="ko" dirty="0"/>
              <a:t>로를 </a:t>
            </a:r>
            <a:r>
              <a:rPr lang="ko-KR" altLang="en-US" dirty="0"/>
              <a:t>알 </a:t>
            </a:r>
            <a:r>
              <a:rPr lang="ko" dirty="0"/>
              <a:t>수 있는 화면입니다.</a:t>
            </a:r>
            <a:endParaRPr 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37" name="Google Shape;537;g1a44a4bb9ae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a4a7af9f7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1a4a7af9f7c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다음으로는 시연 영상입니다.</a:t>
            </a:r>
            <a:endParaRPr dirty="0"/>
          </a:p>
        </p:txBody>
      </p:sp>
      <p:sp>
        <p:nvSpPr>
          <p:cNvPr id="548" name="Google Shape;548;g1a4a7af9f7c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29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44a4bb9a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1a44a4bb9a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발표는 </a:t>
            </a:r>
            <a:r>
              <a:rPr lang="ko" dirty="0"/>
              <a:t>프로젝트 개요, 개발 내용, 시연 영상, 결론 순</a:t>
            </a:r>
            <a:r>
              <a:rPr lang="ko-KR" altLang="en-US" dirty="0"/>
              <a:t>서로 이뤄져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6" name="Google Shape;96;g1a44a4bb9ae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a4a7af9f7c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1a4a7af9f7c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첫번째 기능은 이미지를 통한 의약품 식별입니다</a:t>
            </a:r>
            <a:r>
              <a:rPr lang="en-US" altLang="ko-KR" dirty="0"/>
              <a:t>. </a:t>
            </a: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직접 촬영한 이미지</a:t>
            </a:r>
            <a:r>
              <a:rPr lang="en-US" altLang="ko-KR" dirty="0"/>
              <a:t>, </a:t>
            </a:r>
            <a:r>
              <a:rPr lang="ko-KR" altLang="en-US" dirty="0"/>
              <a:t>혹은 저장소에 저장된 이미지를 업로드하면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ko-KR" altLang="en-US" dirty="0" err="1"/>
              <a:t>크롭할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적절한 </a:t>
            </a:r>
            <a:r>
              <a:rPr lang="ko-KR" altLang="en-US" dirty="0" err="1"/>
              <a:t>크롭을</a:t>
            </a:r>
            <a:r>
              <a:rPr lang="ko-KR" altLang="en-US" dirty="0"/>
              <a:t> 통해 식별 성능을 더 높일 수  있습니다</a:t>
            </a:r>
            <a:r>
              <a:rPr lang="en-US" altLang="ko-KR" dirty="0"/>
              <a:t>. </a:t>
            </a:r>
            <a:r>
              <a:rPr lang="ko-KR" altLang="en-US" dirty="0"/>
              <a:t>그런 다음</a:t>
            </a:r>
            <a:r>
              <a:rPr lang="en-US" altLang="ko-KR" dirty="0"/>
              <a:t>, </a:t>
            </a:r>
            <a:r>
              <a:rPr lang="ko-KR" altLang="en-US" dirty="0"/>
              <a:t>딥러닝 서버로 전달하여 식별 결과가 나올 때까지 기다리면</a:t>
            </a:r>
            <a:r>
              <a:rPr lang="en-US" altLang="ko-KR" dirty="0"/>
              <a:t>, </a:t>
            </a:r>
            <a:r>
              <a:rPr lang="ko-KR" altLang="en-US" dirty="0"/>
              <a:t>이렇게 식별 결과가 출력되게 됩니다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사용자가 식별자를 직접 입력한다면 </a:t>
            </a:r>
            <a:r>
              <a:rPr lang="en-US" altLang="ko-KR" dirty="0"/>
              <a:t>OCR</a:t>
            </a:r>
            <a:r>
              <a:rPr lang="ko-KR" altLang="en-US" dirty="0"/>
              <a:t> 단계를 생략할 수 있습니다</a:t>
            </a:r>
            <a:r>
              <a:rPr lang="en-US" altLang="ko-KR" dirty="0"/>
              <a:t>. 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추론 결과로 도출된 후보가 복수라면 이들 중 하나를 직접 선택할 수 있습니다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사용자가 선택한 의약품에 대한 상세정보를 확인할 수 있고 이를 본인의 복용 약품 리스트에 추가할 수 있습니다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r>
              <a:rPr lang="ko-KR" altLang="en-US" dirty="0"/>
              <a:t>이 리스트는 각 사용자 별로 관리되어</a:t>
            </a:r>
            <a:r>
              <a:rPr lang="en-US" altLang="ko-KR" dirty="0"/>
              <a:t>, </a:t>
            </a:r>
            <a:r>
              <a:rPr lang="ko-KR" altLang="en-US" dirty="0"/>
              <a:t>사용자가 자유롭게 추가</a:t>
            </a:r>
            <a:r>
              <a:rPr lang="en-US" altLang="ko-KR" dirty="0"/>
              <a:t>, </a:t>
            </a:r>
            <a:r>
              <a:rPr lang="ko-KR" altLang="en-US" dirty="0"/>
              <a:t>삭제할 수 있는 기능입니다</a:t>
            </a:r>
            <a:r>
              <a:rPr lang="en-US" altLang="ko-KR" dirty="0"/>
              <a:t>.</a:t>
            </a:r>
          </a:p>
          <a:p>
            <a:pPr marL="158750" indent="0">
              <a:buFont typeface="+mj-lt"/>
              <a:buNone/>
            </a:pPr>
            <a:endParaRPr lang="en-US" altLang="ko-KR" dirty="0"/>
          </a:p>
          <a:p>
            <a:pPr marL="158750" indent="0">
              <a:buFont typeface="+mj-lt"/>
              <a:buNone/>
            </a:pPr>
            <a:r>
              <a:rPr lang="ko-KR" altLang="en-US" dirty="0"/>
              <a:t>다음 기능으로는 텍스트를 이용한 의약품 식별입니다</a:t>
            </a:r>
            <a:r>
              <a:rPr lang="en-US" altLang="ko-KR" dirty="0"/>
              <a:t>. </a:t>
            </a:r>
            <a:r>
              <a:rPr lang="ko-KR" altLang="en-US" dirty="0"/>
              <a:t>이렇게 약품의 이름 등 정보를 입력하면 애플리케이션에 구축된 데이터베이스를 통해 입력한 정보에 해당하는 의약품을 출력합니다</a:t>
            </a:r>
            <a:r>
              <a:rPr lang="en-US" altLang="ko-KR" dirty="0"/>
              <a:t>. </a:t>
            </a:r>
          </a:p>
          <a:p>
            <a:pPr marL="158750" indent="0">
              <a:buFont typeface="+mj-lt"/>
              <a:buNone/>
            </a:pPr>
            <a:r>
              <a:rPr lang="ko-KR" altLang="en-US" dirty="0"/>
              <a:t>이 기능은 현재 의약품을 소지하고 있지 않거나</a:t>
            </a:r>
            <a:r>
              <a:rPr lang="en-US" altLang="ko-KR" dirty="0"/>
              <a:t>, </a:t>
            </a:r>
            <a:r>
              <a:rPr lang="ko-KR" altLang="en-US" dirty="0"/>
              <a:t>카메라를 이용할 수 없을 때와 같이 이미지를 업로드할 수 없는 상황에 유용한 기능입니다</a:t>
            </a:r>
            <a:r>
              <a:rPr lang="en-US" altLang="ko-KR" dirty="0"/>
              <a:t>.</a:t>
            </a:r>
          </a:p>
          <a:p>
            <a:pPr marL="158750" indent="0">
              <a:buFont typeface="+mj-lt"/>
              <a:buNone/>
            </a:pPr>
            <a:endParaRPr lang="en-US" altLang="ko-KR" dirty="0"/>
          </a:p>
          <a:p>
            <a:pPr marL="158750" indent="0">
              <a:buFont typeface="+mj-lt"/>
              <a:buNone/>
            </a:pPr>
            <a:r>
              <a:rPr lang="ko-KR" altLang="en-US" dirty="0"/>
              <a:t>마지막 주요 기능은 주변 약국까지의 경로 안내 기능입니다</a:t>
            </a:r>
            <a:r>
              <a:rPr lang="en-US" altLang="ko-KR" dirty="0"/>
              <a:t>. </a:t>
            </a:r>
            <a:r>
              <a:rPr lang="ko-KR" altLang="en-US" dirty="0"/>
              <a:t>현위치나 거주지 정보를 기반으로 지도를 출력하며 이 지도를 자유롭게 이동하여 주변 약국을 검색할 수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해당 약국들은 핀으로 표시되며</a:t>
            </a:r>
            <a:r>
              <a:rPr lang="en-US" altLang="ko-KR" dirty="0"/>
              <a:t>, </a:t>
            </a:r>
            <a:r>
              <a:rPr lang="ko-KR" altLang="en-US" dirty="0"/>
              <a:t>이 핀을 터치할 경우 약국의 주소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영업시간 등의 정보를 확인할 수 있습니다</a:t>
            </a:r>
            <a:r>
              <a:rPr lang="en-US" altLang="ko-KR" dirty="0"/>
              <a:t>. / </a:t>
            </a:r>
            <a:r>
              <a:rPr lang="ko-KR" altLang="en-US" dirty="0"/>
              <a:t>길 찾기 버튼을 누르게 되면 현 위치에서 선택한 약국까지의 경로를 탐색하여 사용자에게 안내해주게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56" name="Google Shape;556;g1a4a7af9f7c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a44a4bb9ae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1a44a4bb9ae_0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800"/>
              </a:spcBef>
              <a:buSzPts val="1400"/>
              <a:buNone/>
            </a:pPr>
            <a:r>
              <a:rPr lang="ko-KR" altLang="en-US" dirty="0"/>
              <a:t>마지막으로</a:t>
            </a:r>
            <a:r>
              <a:rPr lang="ko" dirty="0"/>
              <a:t> 결론 및 향후 계획입니다.</a:t>
            </a:r>
            <a:endParaRPr lang="ko-KR" altLang="en-US" dirty="0"/>
          </a:p>
        </p:txBody>
      </p:sp>
      <p:sp>
        <p:nvSpPr>
          <p:cNvPr id="563" name="Google Shape;563;g1a44a4bb9ae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a44a4bb9a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a44a4bb9ae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현재 시장에 있는 의약품 식별 서비스는 단순히 텍스트 형태의 입력으로만 식별이 가능했습니다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하지만 본 프로젝트에서 개발한 애플리케이션은 이미지를 기반으로 한 의약품 식별 애플리케이션입니다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그에 더해 노년층을 고려한 애플리케이션의 </a:t>
            </a:r>
            <a:r>
              <a:rPr lang="en-US" altLang="ko-KR" dirty="0"/>
              <a:t>UI/UX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스마트폰의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조작이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서툰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노년층의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약물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오용을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적극적으로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방지하고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의약품에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대한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올바른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정보를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전달할 수 있을 것으로 기대됩니다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altLang="ko-KR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572" name="Google Shape;572;g1a44a4bb9ae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654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a44a4bb9a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a44a4bb9ae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lnSpc>
                <a:spcPct val="107000"/>
              </a:lnSpc>
              <a:buSzPts val="1400"/>
              <a:buNone/>
            </a:pP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한편 </a:t>
            </a:r>
            <a:r>
              <a:rPr lang="ko-KR" alt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딥러닝을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통한 의약품 식별에 있어서 몇가지 문제점이 발견되었는데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</a:t>
            </a:r>
          </a:p>
          <a:p>
            <a:pPr marL="0" indent="0" algn="just">
              <a:lnSpc>
                <a:spcPct val="107000"/>
              </a:lnSpc>
              <a:buSzPts val="1400"/>
              <a:buNone/>
            </a:pP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저희가 사용한 국내 의약품 데이터셋에서</a:t>
            </a:r>
            <a:endParaRPr lang="en-US" altLang="ko-KR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 algn="just">
              <a:lnSpc>
                <a:spcPct val="107000"/>
              </a:lnSpc>
              <a:buSzPts val="1400"/>
              <a:buNone/>
            </a:pP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의약품의 종류가 약 24000가지로 매우 많았지만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이에 비해 사진의 개수는 매우 부족한 상황이었습니다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. </a:t>
            </a:r>
          </a:p>
          <a:p>
            <a:pPr marL="0" indent="0" algn="just">
              <a:lnSpc>
                <a:spcPct val="107000"/>
              </a:lnSpc>
              <a:buSzPts val="1400"/>
              <a:buNone/>
            </a:pPr>
            <a:endParaRPr lang="ko-KR" altLang="en-US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 algn="just">
              <a:lnSpc>
                <a:spcPct val="107000"/>
              </a:lnSpc>
              <a:buSzPts val="1400"/>
              <a:buNone/>
            </a:pP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이를 해결하기 위해, 의약품의 종류를 대폭 줄이고 워터마크나 로고가 있는 사진은 제거하는 등 데이터셋 정제 작업을 수행했습니다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.</a:t>
            </a:r>
          </a:p>
          <a:p>
            <a:pPr marL="0" indent="0" algn="just">
              <a:lnSpc>
                <a:spcPct val="107000"/>
              </a:lnSpc>
              <a:buSzPts val="1400"/>
              <a:buNone/>
            </a:pPr>
            <a:endParaRPr lang="en-US" altLang="ko-KR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 algn="just">
              <a:lnSpc>
                <a:spcPct val="107000"/>
              </a:lnSpc>
              <a:buSzPts val="1400"/>
              <a:buNone/>
            </a:pP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이를 고려했을 때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앞으로 데이터셋의 양을 확장하거나 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양면이 존재하는 의약품의 특성을 고려한 모델을 도입할 수 있다면 성능 측면에서 더욱 향상될 수 있을 것으로 기대됩니다</a:t>
            </a:r>
            <a:r>
              <a:rPr lang="en-US" altLang="ko-K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.</a:t>
            </a:r>
          </a:p>
        </p:txBody>
      </p:sp>
      <p:sp>
        <p:nvSpPr>
          <p:cNvPr id="572" name="Google Shape;572;g1a44a4bb9ae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6787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a4a7af9f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1a4a7af9f7c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지금까지 소뜨리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팀의 발표</a:t>
            </a:r>
            <a:r>
              <a:rPr lang="ko" dirty="0">
                <a:solidFill>
                  <a:schemeClr val="dk1"/>
                </a:solidFill>
              </a:rPr>
              <a:t>였습니다. 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질문 있으시면 질문 받도록 하겠습니다.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81" name="Google Shape;581;g1a4a7af9f7c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a44a4bb9a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1a44a4bb9ae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/>
              <a:t>감사합니다</a:t>
            </a:r>
            <a:endParaRPr/>
          </a:p>
        </p:txBody>
      </p:sp>
      <p:sp>
        <p:nvSpPr>
          <p:cNvPr id="589" name="Google Shape;589;g1a44a4bb9ae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35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44a4bb9a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a44a4bb9ae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" dirty="0"/>
              <a:t>프로젝트 개요입니다. </a:t>
            </a:r>
            <a:endParaRPr dirty="0"/>
          </a:p>
        </p:txBody>
      </p:sp>
      <p:sp>
        <p:nvSpPr>
          <p:cNvPr id="104" name="Google Shape;104;g1a44a4bb9ae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44a4bb9a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1a44a4bb9ae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우리 주위에는 수많은 약물이 존재합니다. 복용하는 약물의 종류가 많아질수록, 약물의 오남용, 상호작용, 유효기간 등 다양한 문제가 생길 가능성은 높아집니다.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g1a44a4bb9ae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44a4bb9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a44a4bb9ae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또한, 저희는 약물 복용 과정에서 생길 수 있는 3가지 문제점을 발견했습니다.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첫째, 환자의 알권리를 위해서는 복용 중인 약이 의사의 처방대로 되어있는지 확인할 수 있어야 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둘째,</a:t>
            </a:r>
            <a:r>
              <a:rPr lang="en-US" altLang="ko" dirty="0"/>
              <a:t> </a:t>
            </a:r>
            <a:r>
              <a:rPr lang="ko" dirty="0"/>
              <a:t>처방조제약의 경우 원병이나 원포장 상태로 투약되는 경우는 별로 없기 때문에, 의약품을 주기적으로 식별할 필요가 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/>
              <a:t>마지막으로, 수많은 약품에는 다른 약물과의 상호작용이 존재하여 환자에게 해로운 효과를 일으키기도 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이와 같은 문제를 어떻게 하면 막을 수 있을까, 고민해보게 되었고,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20" name="Google Shape;120;g1a44a4bb9ae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4a7af9f7c_4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1a4a7af9f7c_4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이미지 기반 </a:t>
            </a:r>
            <a:r>
              <a:rPr lang="ko" dirty="0">
                <a:solidFill>
                  <a:schemeClr val="dk1"/>
                </a:solidFill>
              </a:rPr>
              <a:t>의약품 식별 애플리케이션이라는 아이디어를 얻을 수 있었습니다..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30" name="Google Shape;130;g1a4a7af9f7c_4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4a7af9f7c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a4a7af9f7c_4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dirty="0"/>
              <a:t>그 다음 이와 유사한 프로젝트</a:t>
            </a:r>
            <a:r>
              <a:rPr lang="ko-KR" altLang="en-US" dirty="0"/>
              <a:t>에 </a:t>
            </a:r>
            <a:r>
              <a:rPr lang="ko" dirty="0"/>
              <a:t>대해 분석해보았는데요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첫번째는 작년 종합설계에서 진행했던 프로젝트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" dirty="0"/>
              <a:t>해당 프로젝트에서는 광</a:t>
            </a:r>
            <a:r>
              <a:rPr lang="ko-KR" altLang="en-US" dirty="0"/>
              <a:t>학문자인식</a:t>
            </a:r>
            <a:r>
              <a:rPr lang="ko" dirty="0"/>
              <a:t> 모델을 </a:t>
            </a:r>
            <a:r>
              <a:rPr lang="ko-KR" altLang="en-US" dirty="0"/>
              <a:t>통해</a:t>
            </a:r>
            <a:r>
              <a:rPr lang="ko" dirty="0"/>
              <a:t> 의약품에 있는 식별자를 인식하</a:t>
            </a:r>
            <a:r>
              <a:rPr lang="ko-KR" altLang="en-US" dirty="0"/>
              <a:t>여</a:t>
            </a:r>
            <a:r>
              <a:rPr lang="en-US" altLang="ko-KR" dirty="0"/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속도는 빠르지만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의약품의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특성을 고려하지 못하여 다소 낮은 정확도가 나오는 것으로 알려져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marL="158750" indent="0">
              <a:buNone/>
            </a:pPr>
            <a:br>
              <a:rPr lang="ko-KR" altLang="en-US" dirty="0"/>
            </a:br>
            <a:endParaRPr lang="ko" altLang="en-US" dirty="0"/>
          </a:p>
        </p:txBody>
      </p:sp>
      <p:sp>
        <p:nvSpPr>
          <p:cNvPr id="138" name="Google Shape;138;g1a4a7af9f7c_4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44a4bb9a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1a44a4bb9ae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" dirty="0"/>
              <a:t>약학정보원에서 제공하는 애플리케이션이 있습니다.</a:t>
            </a:r>
            <a:endParaRPr dirty="0"/>
          </a:p>
          <a:p>
            <a:pPr marL="0" indent="0">
              <a:buClr>
                <a:schemeClr val="dk1"/>
              </a:buClr>
              <a:buSzPts val="1400"/>
              <a:buNone/>
            </a:pPr>
            <a:r>
              <a:rPr lang="ko" dirty="0"/>
              <a:t>해당 애플리케이션은 제품명이나 성분명</a:t>
            </a:r>
            <a:r>
              <a:rPr lang="en-US" altLang="ko" dirty="0"/>
              <a:t> </a:t>
            </a:r>
            <a:r>
              <a:rPr lang="ko" dirty="0"/>
              <a:t>등의 정보를 텍스트로 </a:t>
            </a:r>
            <a:r>
              <a:rPr lang="ko" altLang="en-US" dirty="0"/>
              <a:t>입력받아</a:t>
            </a:r>
            <a:r>
              <a:rPr lang="ko" dirty="0"/>
              <a:t> 해당하는 의약품을 알려줍니다.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하지만, 이미지로 의약품을 식별하는 기능이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" dirty="0">
                <a:solidFill>
                  <a:schemeClr val="dk1"/>
                </a:solidFill>
              </a:rPr>
              <a:t>없고, 의약품 복용 사례가 많은 노년층을 고려하지 못했다는 특징이 있습니다.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48" name="Google Shape;148;g1a44a4bb9ae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3284136" y="2204587"/>
            <a:ext cx="25758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516601" y="4779946"/>
            <a:ext cx="41890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7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2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2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2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27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2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27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2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855328" y="2319173"/>
            <a:ext cx="34332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832864" y="1712056"/>
            <a:ext cx="7478400" cy="22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D6937F68-6411-3323-D49B-635EF22340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16601" y="4779946"/>
            <a:ext cx="41890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7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2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2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2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27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2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27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2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855328" y="2319173"/>
            <a:ext cx="34332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18AC4F55-5D32-600E-A1FE-8E8EE676EA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16601" y="4779946"/>
            <a:ext cx="41890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7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2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2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2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27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2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27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2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2855328" y="2319173"/>
            <a:ext cx="34332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7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2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2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2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27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2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27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2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  <p:pic>
        <p:nvPicPr>
          <p:cNvPr id="72" name="Google Shape;72;p16" descr="실외이(가) 표시된 사진&#10;&#10;자동 생성된 설명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66" y="0"/>
            <a:ext cx="91388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16A4DC1C-56EF-317F-F908-C5F91EC913C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16601" y="4779946"/>
            <a:ext cx="41890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7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2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2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27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27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2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27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2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561" y="1619"/>
            <a:ext cx="9159126" cy="51402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136055" y="4702837"/>
            <a:ext cx="2206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SoTree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36055" y="163695"/>
            <a:ext cx="2658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2022</a:t>
            </a:r>
            <a:r>
              <a:rPr lang="en-US" altLang="ko-KR" sz="1400" b="1" dirty="0">
                <a:solidFill>
                  <a:schemeClr val="dk1"/>
                </a:solidFill>
                <a:latin typeface="+mj-ea"/>
                <a:ea typeface="+mj-ea"/>
              </a:rPr>
              <a:t>-2 </a:t>
            </a:r>
            <a:r>
              <a:rPr lang="ko-KR" altLang="en-US" sz="1400" b="1" dirty="0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sz="1400" b="1" dirty="0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sz="1400" b="1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556987" y="2152758"/>
            <a:ext cx="6030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2700" b="1" dirty="0">
                <a:solidFill>
                  <a:schemeClr val="dk1"/>
                </a:solidFill>
                <a:latin typeface="+mj-ea"/>
                <a:ea typeface="+mj-ea"/>
              </a:rPr>
              <a:t>약물 지식 데이터베이스 구축 및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2700" b="1" dirty="0">
                <a:solidFill>
                  <a:schemeClr val="dk1"/>
                </a:solidFill>
                <a:latin typeface="+mj-ea"/>
                <a:ea typeface="+mj-ea"/>
              </a:rPr>
              <a:t>의약품 식별 알고리즘 개발 </a:t>
            </a:r>
            <a:endParaRPr lang="ko-KR" altLang="en-US" sz="2700" b="1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136056" y="163695"/>
            <a:ext cx="2241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기존 프로젝트 분석</a:t>
            </a:r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4292" y="1846331"/>
            <a:ext cx="1568617" cy="1450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6"/>
          <p:cNvGrpSpPr/>
          <p:nvPr/>
        </p:nvGrpSpPr>
        <p:grpSpPr>
          <a:xfrm>
            <a:off x="1484403" y="1846271"/>
            <a:ext cx="1785305" cy="1450957"/>
            <a:chOff x="8427452" y="1388979"/>
            <a:chExt cx="1780675" cy="1513306"/>
          </a:xfrm>
        </p:grpSpPr>
        <p:pic>
          <p:nvPicPr>
            <p:cNvPr id="167" name="Google Shape;167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27452" y="1388979"/>
              <a:ext cx="1473201" cy="1513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7558" y="1616241"/>
              <a:ext cx="470569" cy="4705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7163" y="1736913"/>
            <a:ext cx="1669674" cy="16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C920795E-06C9-7A09-4899-295F715C89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10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23" y="-2"/>
            <a:ext cx="914335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136055" y="163695"/>
            <a:ext cx="2658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2022-2 </a:t>
            </a:r>
            <a:r>
              <a:rPr lang="ko-KR" altLang="en-US" b="1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265157" y="2360507"/>
            <a:ext cx="26136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 algn="ctr">
              <a:buSzPts val="1100"/>
            </a:pPr>
            <a:r>
              <a:rPr lang="ko-KR" altLang="en-US" sz="2700" b="1">
                <a:solidFill>
                  <a:schemeClr val="dk1"/>
                </a:solidFill>
                <a:latin typeface="+mj-ea"/>
                <a:ea typeface="+mj-ea"/>
                <a:sym typeface="Malgun Gothic"/>
              </a:rPr>
              <a:t>개발 내용</a:t>
            </a:r>
            <a:endParaRPr lang="ko-KR" altLang="en-US" sz="2700" b="1">
              <a:solidFill>
                <a:schemeClr val="dk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A22C024-7697-B6BF-7270-4B37137DCAA3}"/>
              </a:ext>
            </a:extLst>
          </p:cNvPr>
          <p:cNvGrpSpPr/>
          <p:nvPr/>
        </p:nvGrpSpPr>
        <p:grpSpPr>
          <a:xfrm>
            <a:off x="2476040" y="1475789"/>
            <a:ext cx="2068792" cy="2974050"/>
            <a:chOff x="2476040" y="1475789"/>
            <a:chExt cx="2068792" cy="2974050"/>
          </a:xfrm>
        </p:grpSpPr>
        <p:grpSp>
          <p:nvGrpSpPr>
            <p:cNvPr id="194" name="Google Shape;194;p28"/>
            <p:cNvGrpSpPr/>
            <p:nvPr/>
          </p:nvGrpSpPr>
          <p:grpSpPr>
            <a:xfrm>
              <a:off x="2476040" y="1475789"/>
              <a:ext cx="2068792" cy="2974050"/>
              <a:chOff x="3504586" y="1967718"/>
              <a:chExt cx="2758389" cy="3965400"/>
            </a:xfrm>
          </p:grpSpPr>
          <p:grpSp>
            <p:nvGrpSpPr>
              <p:cNvPr id="195" name="Google Shape;195;p28"/>
              <p:cNvGrpSpPr/>
              <p:nvPr/>
            </p:nvGrpSpPr>
            <p:grpSpPr>
              <a:xfrm>
                <a:off x="3504586" y="1967718"/>
                <a:ext cx="2758389" cy="3965400"/>
                <a:chOff x="805758" y="1941591"/>
                <a:chExt cx="2758389" cy="3965400"/>
              </a:xfrm>
            </p:grpSpPr>
            <p:sp>
              <p:nvSpPr>
                <p:cNvPr id="196" name="Google Shape;196;p28"/>
                <p:cNvSpPr/>
                <p:nvPr/>
              </p:nvSpPr>
              <p:spPr>
                <a:xfrm>
                  <a:off x="805758" y="1941591"/>
                  <a:ext cx="2118600" cy="3965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3810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8"/>
                <p:cNvSpPr/>
                <p:nvPr/>
              </p:nvSpPr>
              <p:spPr>
                <a:xfrm>
                  <a:off x="1074447" y="2539499"/>
                  <a:ext cx="2489700" cy="968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28"/>
                <p:cNvSpPr txBox="1"/>
                <p:nvPr/>
              </p:nvSpPr>
              <p:spPr>
                <a:xfrm>
                  <a:off x="833038" y="3508218"/>
                  <a:ext cx="2058994" cy="37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>
                      <a:solidFill>
                        <a:srgbClr val="262626"/>
                      </a:solidFill>
                    </a:rPr>
                    <a:t>후보군 결정</a:t>
                  </a:r>
                  <a:endParaRPr sz="14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01" name="Google Shape;201;p2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075353" y="2050553"/>
                <a:ext cx="972000" cy="6640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Google Shape;244;p29">
              <a:extLst>
                <a:ext uri="{FF2B5EF4-FFF2-40B4-BE49-F238E27FC236}">
                  <a16:creationId xmlns:a16="http://schemas.microsoft.com/office/drawing/2014/main" id="{088D70CB-724B-6B8F-B8E5-14DB68627904}"/>
                </a:ext>
              </a:extLst>
            </p:cNvPr>
            <p:cNvSpPr txBox="1"/>
            <p:nvPr/>
          </p:nvSpPr>
          <p:spPr>
            <a:xfrm>
              <a:off x="2600374" y="3181050"/>
              <a:ext cx="1376976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ctr"/>
              <a:r>
                <a:rPr lang="ko" sz="1000">
                  <a:solidFill>
                    <a:srgbClr val="262626"/>
                  </a:solidFill>
                </a:rPr>
                <a:t>세밀한 시각적 분류 모델을 통해 </a:t>
              </a:r>
              <a:r>
                <a:rPr lang="ko" sz="1000" err="1">
                  <a:solidFill>
                    <a:srgbClr val="262626"/>
                  </a:solidFill>
                </a:rPr>
                <a:t>k개의</a:t>
              </a:r>
              <a:r>
                <a:rPr lang="ko" sz="1000">
                  <a:solidFill>
                    <a:srgbClr val="262626"/>
                  </a:solidFill>
                </a:rPr>
                <a:t> </a:t>
              </a:r>
              <a:endParaRPr lang="ko-KR" altLang="en-US" sz="1000" dirty="0">
                <a:solidFill>
                  <a:srgbClr val="262626"/>
                </a:solidFill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rgbClr val="262626"/>
                  </a:solidFill>
                </a:rPr>
                <a:t>후보군을 결정합니다</a:t>
              </a:r>
              <a:endParaRPr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299519" y="1475789"/>
            <a:ext cx="2068792" cy="2974050"/>
            <a:chOff x="805759" y="1967718"/>
            <a:chExt cx="2758388" cy="3965400"/>
          </a:xfrm>
        </p:grpSpPr>
        <p:grpSp>
          <p:nvGrpSpPr>
            <p:cNvPr id="185" name="Google Shape;185;p28"/>
            <p:cNvGrpSpPr/>
            <p:nvPr/>
          </p:nvGrpSpPr>
          <p:grpSpPr>
            <a:xfrm>
              <a:off x="805759" y="1967718"/>
              <a:ext cx="2758388" cy="3965400"/>
              <a:chOff x="805759" y="1941591"/>
              <a:chExt cx="2758388" cy="3965400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805759" y="1941591"/>
                <a:ext cx="2118601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8" name="Google Shape;188;p28"/>
              <p:cNvGrpSpPr/>
              <p:nvPr/>
            </p:nvGrpSpPr>
            <p:grpSpPr>
              <a:xfrm>
                <a:off x="805773" y="3508203"/>
                <a:ext cx="2118584" cy="1441938"/>
                <a:chOff x="1351466" y="4456462"/>
                <a:chExt cx="3647700" cy="1441938"/>
              </a:xfrm>
            </p:grpSpPr>
            <p:sp>
              <p:nvSpPr>
                <p:cNvPr id="189" name="Google Shape;189;p28"/>
                <p:cNvSpPr txBox="1"/>
                <p:nvPr/>
              </p:nvSpPr>
              <p:spPr>
                <a:xfrm>
                  <a:off x="1351466" y="5190400"/>
                  <a:ext cx="36477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lvl="1" algn="ctr"/>
                  <a:r>
                    <a:rPr lang="ko" sz="1000" dirty="0">
                      <a:solidFill>
                        <a:srgbClr val="262626"/>
                      </a:solidFill>
                    </a:rPr>
                    <a:t>사용자가 의약품의 </a:t>
                  </a:r>
                  <a:endParaRPr lang="en-US" altLang="ko" sz="1000" dirty="0">
                    <a:solidFill>
                      <a:srgbClr val="262626"/>
                    </a:solidFill>
                  </a:endParaRPr>
                </a:p>
                <a:p>
                  <a:pPr lvl="1" algn="ctr"/>
                  <a:r>
                    <a:rPr lang="ko" sz="1000" dirty="0">
                      <a:solidFill>
                        <a:srgbClr val="262626"/>
                      </a:solidFill>
                    </a:rPr>
                    <a:t>사진을 촬영하거나, </a:t>
                  </a:r>
                  <a:endParaRPr lang="en-US" altLang="ko" sz="1000" dirty="0">
                    <a:solidFill>
                      <a:srgbClr val="262626"/>
                    </a:solidFill>
                  </a:endParaRPr>
                </a:p>
                <a:p>
                  <a:pPr lvl="1" algn="ctr"/>
                  <a:r>
                    <a:rPr lang="ko" sz="1000" dirty="0">
                      <a:solidFill>
                        <a:srgbClr val="262626"/>
                      </a:solidFill>
                    </a:rPr>
                    <a:t>업로드합니다.</a:t>
                  </a:r>
                  <a:endParaRPr sz="1000" b="0" i="0" u="none" strike="noStrike" cap="none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28"/>
                <p:cNvSpPr txBox="1"/>
                <p:nvPr/>
              </p:nvSpPr>
              <p:spPr>
                <a:xfrm>
                  <a:off x="1829685" y="4456462"/>
                  <a:ext cx="2691300" cy="37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>
                      <a:solidFill>
                        <a:srgbClr val="262626"/>
                      </a:solidFill>
                    </a:rPr>
                    <a:t>의약품 사진</a:t>
                  </a:r>
                  <a:endParaRPr sz="14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1" name="Google Shape;191;p28"/>
              <p:cNvSpPr txBox="1"/>
              <p:nvPr/>
            </p:nvSpPr>
            <p:spPr>
              <a:xfrm>
                <a:off x="1083500" y="2875640"/>
                <a:ext cx="17949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사진 촬영 / 업로드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2" name="Google Shape;192;p28" descr="cellphone, Selfies, Hand, selfie, Selfie Icons, holding, taking, photo,  take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1595013" y="210827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28"/>
          <p:cNvSpPr txBox="1"/>
          <p:nvPr/>
        </p:nvSpPr>
        <p:spPr>
          <a:xfrm>
            <a:off x="3600450" y="10072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28"/>
          <p:cNvGrpSpPr/>
          <p:nvPr/>
        </p:nvGrpSpPr>
        <p:grpSpPr>
          <a:xfrm>
            <a:off x="4652561" y="1475789"/>
            <a:ext cx="2068792" cy="2974050"/>
            <a:chOff x="6203414" y="1967718"/>
            <a:chExt cx="2758389" cy="3965400"/>
          </a:xfrm>
        </p:grpSpPr>
        <p:grpSp>
          <p:nvGrpSpPr>
            <p:cNvPr id="203" name="Google Shape;203;p28"/>
            <p:cNvGrpSpPr/>
            <p:nvPr/>
          </p:nvGrpSpPr>
          <p:grpSpPr>
            <a:xfrm>
              <a:off x="6203414" y="1967718"/>
              <a:ext cx="2758389" cy="3965400"/>
              <a:chOff x="805758" y="1941591"/>
              <a:chExt cx="2758389" cy="3965400"/>
            </a:xfrm>
          </p:grpSpPr>
          <p:sp>
            <p:nvSpPr>
              <p:cNvPr id="204" name="Google Shape;204;p28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8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8"/>
              <p:cNvSpPr txBox="1"/>
              <p:nvPr/>
            </p:nvSpPr>
            <p:spPr>
              <a:xfrm>
                <a:off x="947043" y="3554890"/>
                <a:ext cx="1835966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rgbClr val="262626"/>
                    </a:solidFill>
                  </a:rPr>
                  <a:t>식별자 비교</a:t>
                </a:r>
                <a:endParaRPr sz="12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8"/>
              <p:cNvSpPr txBox="1"/>
              <p:nvPr/>
            </p:nvSpPr>
            <p:spPr>
              <a:xfrm>
                <a:off x="1266938" y="2862625"/>
                <a:ext cx="1836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광학 문자 인식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10" name="Google Shape;210;p28" descr="오크 - 무료 ui개 아이콘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92669" y="210305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8"/>
          <p:cNvSpPr txBox="1"/>
          <p:nvPr/>
        </p:nvSpPr>
        <p:spPr>
          <a:xfrm>
            <a:off x="2821924" y="2166582"/>
            <a:ext cx="1377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세밀한 시각적 분류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28"/>
          <p:cNvGrpSpPr/>
          <p:nvPr/>
        </p:nvGrpSpPr>
        <p:grpSpPr>
          <a:xfrm>
            <a:off x="6829075" y="1475789"/>
            <a:ext cx="2068799" cy="2974050"/>
            <a:chOff x="8902233" y="1967718"/>
            <a:chExt cx="2758399" cy="3965400"/>
          </a:xfrm>
        </p:grpSpPr>
        <p:grpSp>
          <p:nvGrpSpPr>
            <p:cNvPr id="213" name="Google Shape;213;p28"/>
            <p:cNvGrpSpPr/>
            <p:nvPr/>
          </p:nvGrpSpPr>
          <p:grpSpPr>
            <a:xfrm>
              <a:off x="8902233" y="1967718"/>
              <a:ext cx="2758399" cy="3965400"/>
              <a:chOff x="805748" y="1941591"/>
              <a:chExt cx="2758399" cy="3965400"/>
            </a:xfrm>
          </p:grpSpPr>
          <p:sp>
            <p:nvSpPr>
              <p:cNvPr id="214" name="Google Shape;214;p28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8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6" name="Google Shape;216;p28"/>
              <p:cNvGrpSpPr/>
              <p:nvPr/>
            </p:nvGrpSpPr>
            <p:grpSpPr>
              <a:xfrm>
                <a:off x="805748" y="3463788"/>
                <a:ext cx="2118584" cy="1280019"/>
                <a:chOff x="1351423" y="4412047"/>
                <a:chExt cx="3647700" cy="1280019"/>
              </a:xfrm>
            </p:grpSpPr>
            <p:sp>
              <p:nvSpPr>
                <p:cNvPr id="217" name="Google Shape;217;p28"/>
                <p:cNvSpPr txBox="1"/>
                <p:nvPr/>
              </p:nvSpPr>
              <p:spPr>
                <a:xfrm>
                  <a:off x="1351423" y="5189265"/>
                  <a:ext cx="3647700" cy="50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262626"/>
                      </a:solidFill>
                    </a:rPr>
                    <a:t>최종 인식 결과를 사용자에게 반환해줍니다</a:t>
                  </a:r>
                  <a:endParaRPr sz="1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18;p28"/>
                <p:cNvSpPr txBox="1"/>
                <p:nvPr/>
              </p:nvSpPr>
              <p:spPr>
                <a:xfrm>
                  <a:off x="1829627" y="4412047"/>
                  <a:ext cx="26913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rgbClr val="262626"/>
                      </a:solidFill>
                    </a:rPr>
                    <a:t>인식 결과 반환</a:t>
                  </a:r>
                  <a:endParaRPr sz="12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9" name="Google Shape;219;p28"/>
              <p:cNvSpPr txBox="1"/>
              <p:nvPr/>
            </p:nvSpPr>
            <p:spPr>
              <a:xfrm>
                <a:off x="1266947" y="2854491"/>
                <a:ext cx="1836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lt1"/>
                    </a:solidFill>
                  </a:rPr>
                  <a:t>결과 반환</a:t>
                </a:r>
                <a:endParaRPr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0" name="Google Shape;220;p28" descr="Pill Icon PNG Images, Free Transparent Pill Icon Download - Kind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96392" y="2122884"/>
              <a:ext cx="540000" cy="4973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8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이미지 식별 과정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8BE78B09-604F-2803-6F11-AFF3015377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Google Shape;304;p31">
            <a:extLst>
              <a:ext uri="{FF2B5EF4-FFF2-40B4-BE49-F238E27FC236}">
                <a16:creationId xmlns:a16="http://schemas.microsoft.com/office/drawing/2014/main" id="{AB88254F-7C4B-7A6F-6C94-99F288E659E3}"/>
              </a:ext>
            </a:extLst>
          </p:cNvPr>
          <p:cNvSpPr txBox="1"/>
          <p:nvPr/>
        </p:nvSpPr>
        <p:spPr>
          <a:xfrm>
            <a:off x="4652576" y="3150451"/>
            <a:ext cx="158893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62626"/>
                </a:solidFill>
              </a:rPr>
              <a:t>광학 문자 인식 모델을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62626"/>
                </a:solidFill>
              </a:rPr>
              <a:t>통해 </a:t>
            </a:r>
            <a:r>
              <a:rPr lang="ko-KR" altLang="en-US" sz="1000" dirty="0">
                <a:solidFill>
                  <a:srgbClr val="262626"/>
                </a:solidFill>
              </a:rPr>
              <a:t>문자</a:t>
            </a:r>
            <a:r>
              <a:rPr lang="ko" sz="1000" dirty="0">
                <a:solidFill>
                  <a:srgbClr val="262626"/>
                </a:solidFill>
              </a:rPr>
              <a:t>를 추출하고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62626"/>
                </a:solidFill>
              </a:rPr>
              <a:t>DB에 저장된 후보군의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262626"/>
                </a:solidFill>
              </a:rPr>
              <a:t>식별자와 비교합니다.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19;p31">
            <a:extLst>
              <a:ext uri="{FF2B5EF4-FFF2-40B4-BE49-F238E27FC236}">
                <a16:creationId xmlns:a16="http://schemas.microsoft.com/office/drawing/2014/main" id="{0F2B3DB1-E77F-4360-CDBE-1090151E658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5101" y="1119200"/>
            <a:ext cx="6596275" cy="35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/>
        </p:nvSpPr>
        <p:spPr>
          <a:xfrm>
            <a:off x="3600450" y="10072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29"/>
          <p:cNvGrpSpPr/>
          <p:nvPr/>
        </p:nvGrpSpPr>
        <p:grpSpPr>
          <a:xfrm>
            <a:off x="2476040" y="1475789"/>
            <a:ext cx="2068792" cy="2974050"/>
            <a:chOff x="3504586" y="1967718"/>
            <a:chExt cx="2758389" cy="3965400"/>
          </a:xfrm>
        </p:grpSpPr>
        <p:grpSp>
          <p:nvGrpSpPr>
            <p:cNvPr id="240" name="Google Shape;240;p29"/>
            <p:cNvGrpSpPr/>
            <p:nvPr/>
          </p:nvGrpSpPr>
          <p:grpSpPr>
            <a:xfrm>
              <a:off x="3504586" y="1967718"/>
              <a:ext cx="2758389" cy="3965400"/>
              <a:chOff x="805758" y="1941591"/>
              <a:chExt cx="2758389" cy="3965400"/>
            </a:xfrm>
          </p:grpSpPr>
          <p:sp>
            <p:nvSpPr>
              <p:cNvPr id="241" name="Google Shape;241;p29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9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3" name="Google Shape;243;p29"/>
              <p:cNvGrpSpPr/>
              <p:nvPr/>
            </p:nvGrpSpPr>
            <p:grpSpPr>
              <a:xfrm>
                <a:off x="833038" y="3508218"/>
                <a:ext cx="2058994" cy="1415055"/>
                <a:chOff x="1398409" y="4456477"/>
                <a:chExt cx="3545100" cy="1415055"/>
              </a:xfrm>
            </p:grpSpPr>
            <p:sp>
              <p:nvSpPr>
                <p:cNvPr id="244" name="Google Shape;244;p29"/>
                <p:cNvSpPr txBox="1"/>
                <p:nvPr/>
              </p:nvSpPr>
              <p:spPr>
                <a:xfrm>
                  <a:off x="1636871" y="5163532"/>
                  <a:ext cx="31611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algn="ctr"/>
                  <a:r>
                    <a:rPr lang="ko" sz="1000" dirty="0">
                      <a:solidFill>
                        <a:srgbClr val="262626"/>
                      </a:solidFill>
                    </a:rPr>
                    <a:t>세밀한 시각적 분류 모델을 통해 k개의 </a:t>
                  </a:r>
                  <a:endParaRPr lang="ko-KR" altLang="en-US" sz="1000" dirty="0">
                    <a:solidFill>
                      <a:srgbClr val="262626"/>
                    </a:solidFill>
                  </a:endParaRPr>
                </a:p>
                <a:p>
                  <a:pPr marL="0" marR="0" lvl="0"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후보군을 결정합니다</a:t>
                  </a:r>
                  <a:endParaRPr sz="1000" b="0" i="0" u="none" strike="noStrike" cap="none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245" name="Google Shape;245;p29"/>
                <p:cNvSpPr txBox="1"/>
                <p:nvPr/>
              </p:nvSpPr>
              <p:spPr>
                <a:xfrm>
                  <a:off x="1398409" y="4456477"/>
                  <a:ext cx="3545100" cy="37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>
                      <a:solidFill>
                        <a:srgbClr val="262626"/>
                      </a:solidFill>
                    </a:rPr>
                    <a:t>후보군 결정</a:t>
                  </a:r>
                  <a:endParaRPr sz="14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246" name="Google Shape;246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5353" y="2050553"/>
              <a:ext cx="972000" cy="6640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29"/>
          <p:cNvGrpSpPr/>
          <p:nvPr/>
        </p:nvGrpSpPr>
        <p:grpSpPr>
          <a:xfrm>
            <a:off x="4652561" y="1475789"/>
            <a:ext cx="2068792" cy="2974050"/>
            <a:chOff x="6203414" y="1967718"/>
            <a:chExt cx="2758389" cy="3965400"/>
          </a:xfrm>
        </p:grpSpPr>
        <p:grpSp>
          <p:nvGrpSpPr>
            <p:cNvPr id="248" name="Google Shape;248;p29"/>
            <p:cNvGrpSpPr/>
            <p:nvPr/>
          </p:nvGrpSpPr>
          <p:grpSpPr>
            <a:xfrm>
              <a:off x="6203414" y="1967718"/>
              <a:ext cx="2758389" cy="3965400"/>
              <a:chOff x="805758" y="1941591"/>
              <a:chExt cx="2758389" cy="3965400"/>
            </a:xfrm>
          </p:grpSpPr>
          <p:sp>
            <p:nvSpPr>
              <p:cNvPr id="249" name="Google Shape;249;p29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9"/>
              <p:cNvSpPr txBox="1"/>
              <p:nvPr/>
            </p:nvSpPr>
            <p:spPr>
              <a:xfrm>
                <a:off x="947043" y="3554890"/>
                <a:ext cx="1835966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rgbClr val="262626"/>
                    </a:solidFill>
                  </a:rPr>
                  <a:t>식별자 비교</a:t>
                </a:r>
                <a:endParaRPr sz="12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9"/>
              <p:cNvSpPr txBox="1"/>
              <p:nvPr/>
            </p:nvSpPr>
            <p:spPr>
              <a:xfrm>
                <a:off x="1266938" y="2862625"/>
                <a:ext cx="1836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광학 문자 인식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55" name="Google Shape;255;p29" descr="오크 - 무료 ui개 아이콘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92669" y="210305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29"/>
          <p:cNvSpPr txBox="1"/>
          <p:nvPr/>
        </p:nvSpPr>
        <p:spPr>
          <a:xfrm>
            <a:off x="2821924" y="2166582"/>
            <a:ext cx="1377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세밀한 시각적 분류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29"/>
          <p:cNvGrpSpPr/>
          <p:nvPr/>
        </p:nvGrpSpPr>
        <p:grpSpPr>
          <a:xfrm>
            <a:off x="6829075" y="1475789"/>
            <a:ext cx="2068799" cy="2974050"/>
            <a:chOff x="8902233" y="1967718"/>
            <a:chExt cx="2758399" cy="3965400"/>
          </a:xfrm>
        </p:grpSpPr>
        <p:grpSp>
          <p:nvGrpSpPr>
            <p:cNvPr id="258" name="Google Shape;258;p29"/>
            <p:cNvGrpSpPr/>
            <p:nvPr/>
          </p:nvGrpSpPr>
          <p:grpSpPr>
            <a:xfrm>
              <a:off x="8902233" y="1967718"/>
              <a:ext cx="2758399" cy="3965400"/>
              <a:chOff x="805748" y="1941591"/>
              <a:chExt cx="2758399" cy="3965400"/>
            </a:xfrm>
          </p:grpSpPr>
          <p:sp>
            <p:nvSpPr>
              <p:cNvPr id="259" name="Google Shape;259;p29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1" name="Google Shape;261;p29"/>
              <p:cNvGrpSpPr/>
              <p:nvPr/>
            </p:nvGrpSpPr>
            <p:grpSpPr>
              <a:xfrm>
                <a:off x="805748" y="3463788"/>
                <a:ext cx="2118584" cy="1280019"/>
                <a:chOff x="1351423" y="4412047"/>
                <a:chExt cx="3647700" cy="1280019"/>
              </a:xfrm>
            </p:grpSpPr>
            <p:sp>
              <p:nvSpPr>
                <p:cNvPr id="262" name="Google Shape;262;p29"/>
                <p:cNvSpPr txBox="1"/>
                <p:nvPr/>
              </p:nvSpPr>
              <p:spPr>
                <a:xfrm>
                  <a:off x="1351423" y="5189265"/>
                  <a:ext cx="3647700" cy="50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262626"/>
                      </a:solidFill>
                    </a:rPr>
                    <a:t>최종 인식 결과를 사용자에게 반환해줍니다</a:t>
                  </a:r>
                  <a:endParaRPr sz="1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29"/>
                <p:cNvSpPr txBox="1"/>
                <p:nvPr/>
              </p:nvSpPr>
              <p:spPr>
                <a:xfrm>
                  <a:off x="1829627" y="4412047"/>
                  <a:ext cx="26913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rgbClr val="262626"/>
                      </a:solidFill>
                    </a:rPr>
                    <a:t>인식 결과 반환</a:t>
                  </a:r>
                  <a:endParaRPr sz="12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4" name="Google Shape;264;p29"/>
              <p:cNvSpPr txBox="1"/>
              <p:nvPr/>
            </p:nvSpPr>
            <p:spPr>
              <a:xfrm>
                <a:off x="1266947" y="2854491"/>
                <a:ext cx="1836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lt1"/>
                    </a:solidFill>
                  </a:rPr>
                  <a:t>결과 반환</a:t>
                </a:r>
                <a:endParaRPr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5" name="Google Shape;265;p29" descr="Pill Icon PNG Images, Free Transparent Pill Icon Download - Kind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696392" y="2122884"/>
              <a:ext cx="540000" cy="4973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29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 dirty="0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이미지 식별 과정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B6475A65-450C-34B9-330B-0ACECD63C1A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13</a:t>
            </a:fld>
            <a:endParaRPr lang="en-US" dirty="0">
              <a:latin typeface="Arial"/>
              <a:cs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079608-8FE5-2865-66E9-EEAC227EA483}"/>
              </a:ext>
            </a:extLst>
          </p:cNvPr>
          <p:cNvGrpSpPr/>
          <p:nvPr/>
        </p:nvGrpSpPr>
        <p:grpSpPr>
          <a:xfrm>
            <a:off x="299518" y="1475789"/>
            <a:ext cx="2068792" cy="2974050"/>
            <a:chOff x="299518" y="1475789"/>
            <a:chExt cx="2068792" cy="2974050"/>
          </a:xfrm>
        </p:grpSpPr>
        <p:grpSp>
          <p:nvGrpSpPr>
            <p:cNvPr id="229" name="Google Shape;229;p29"/>
            <p:cNvGrpSpPr/>
            <p:nvPr/>
          </p:nvGrpSpPr>
          <p:grpSpPr>
            <a:xfrm>
              <a:off x="299518" y="1475789"/>
              <a:ext cx="2068792" cy="2974050"/>
              <a:chOff x="805758" y="1967718"/>
              <a:chExt cx="2758389" cy="3965400"/>
            </a:xfrm>
          </p:grpSpPr>
          <p:grpSp>
            <p:nvGrpSpPr>
              <p:cNvPr id="230" name="Google Shape;230;p29"/>
              <p:cNvGrpSpPr/>
              <p:nvPr/>
            </p:nvGrpSpPr>
            <p:grpSpPr>
              <a:xfrm>
                <a:off x="805758" y="1967718"/>
                <a:ext cx="2758389" cy="3965400"/>
                <a:chOff x="805758" y="1941591"/>
                <a:chExt cx="2758389" cy="3965400"/>
              </a:xfrm>
            </p:grpSpPr>
            <p:sp>
              <p:nvSpPr>
                <p:cNvPr id="231" name="Google Shape;231;p29"/>
                <p:cNvSpPr/>
                <p:nvPr/>
              </p:nvSpPr>
              <p:spPr>
                <a:xfrm>
                  <a:off x="805758" y="1941591"/>
                  <a:ext cx="2118600" cy="3965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1074447" y="2539499"/>
                  <a:ext cx="2489700" cy="968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29"/>
                <p:cNvSpPr txBox="1"/>
                <p:nvPr/>
              </p:nvSpPr>
              <p:spPr>
                <a:xfrm>
                  <a:off x="1083523" y="3508203"/>
                  <a:ext cx="1563107" cy="37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>
                      <a:solidFill>
                        <a:srgbClr val="262626"/>
                      </a:solidFill>
                    </a:rPr>
                    <a:t>의약품 사진</a:t>
                  </a:r>
                  <a:endParaRPr sz="14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29"/>
                <p:cNvSpPr txBox="1"/>
                <p:nvPr/>
              </p:nvSpPr>
              <p:spPr>
                <a:xfrm>
                  <a:off x="1083500" y="2875640"/>
                  <a:ext cx="1794900" cy="31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100">
                      <a:solidFill>
                        <a:schemeClr val="lt1"/>
                      </a:solidFill>
                    </a:rPr>
                    <a:t>사진 촬영 / 업로드</a:t>
                  </a:r>
                  <a:endParaRPr sz="11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37" name="Google Shape;237;p29" descr="cellphone, Selfies, Hand, selfie, Selfie Icons, holding, taking, photo,  take icon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flipH="1">
                <a:off x="1595013" y="2108273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Google Shape;189;p28">
              <a:extLst>
                <a:ext uri="{FF2B5EF4-FFF2-40B4-BE49-F238E27FC236}">
                  <a16:creationId xmlns:a16="http://schemas.microsoft.com/office/drawing/2014/main" id="{09D1E912-41EC-6B2B-BA16-3B3D8650A95F}"/>
                </a:ext>
              </a:extLst>
            </p:cNvPr>
            <p:cNvSpPr txBox="1"/>
            <p:nvPr/>
          </p:nvSpPr>
          <p:spPr>
            <a:xfrm>
              <a:off x="299530" y="3201202"/>
              <a:ext cx="1588939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lvl="1" algn="ctr"/>
              <a:r>
                <a:rPr lang="ko" sz="1000" dirty="0">
                  <a:solidFill>
                    <a:srgbClr val="262626"/>
                  </a:solidFill>
                </a:rPr>
                <a:t>사용자가 의약품의 </a:t>
              </a:r>
              <a:endParaRPr lang="en-US" altLang="ko" sz="1000" dirty="0">
                <a:solidFill>
                  <a:srgbClr val="262626"/>
                </a:solidFill>
              </a:endParaRPr>
            </a:p>
            <a:p>
              <a:pPr lvl="1" algn="ctr"/>
              <a:r>
                <a:rPr lang="ko" sz="1000" dirty="0">
                  <a:solidFill>
                    <a:srgbClr val="262626"/>
                  </a:solidFill>
                </a:rPr>
                <a:t>사진을 촬영하거나, </a:t>
              </a:r>
              <a:endParaRPr lang="en-US" altLang="ko" sz="1000" dirty="0">
                <a:solidFill>
                  <a:srgbClr val="262626"/>
                </a:solidFill>
              </a:endParaRPr>
            </a:p>
            <a:p>
              <a:pPr lvl="1" algn="ctr"/>
              <a:r>
                <a:rPr lang="ko" sz="1000" dirty="0">
                  <a:solidFill>
                    <a:srgbClr val="262626"/>
                  </a:solidFill>
                </a:rPr>
                <a:t>업로드합니다.</a:t>
              </a:r>
              <a:endParaRPr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304;p31">
            <a:extLst>
              <a:ext uri="{FF2B5EF4-FFF2-40B4-BE49-F238E27FC236}">
                <a16:creationId xmlns:a16="http://schemas.microsoft.com/office/drawing/2014/main" id="{956FB009-F91F-CA64-8CCE-8CDC5A633314}"/>
              </a:ext>
            </a:extLst>
          </p:cNvPr>
          <p:cNvSpPr txBox="1"/>
          <p:nvPr/>
        </p:nvSpPr>
        <p:spPr>
          <a:xfrm>
            <a:off x="4652576" y="3150451"/>
            <a:ext cx="1588938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000" dirty="0">
                <a:solidFill>
                  <a:srgbClr val="262626"/>
                </a:solidFill>
              </a:rPr>
              <a:t>광학 문자 인식 모델을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000" dirty="0">
                <a:solidFill>
                  <a:srgbClr val="262626"/>
                </a:solidFill>
              </a:rPr>
              <a:t>통해 </a:t>
            </a:r>
            <a:r>
              <a:rPr lang="ko-KR" altLang="en-US" sz="1000" dirty="0">
                <a:solidFill>
                  <a:srgbClr val="262626"/>
                </a:solidFill>
              </a:rPr>
              <a:t>문자</a:t>
            </a:r>
            <a:r>
              <a:rPr lang="ko" altLang="ko-KR" sz="1000" dirty="0">
                <a:solidFill>
                  <a:srgbClr val="262626"/>
                </a:solidFill>
              </a:rPr>
              <a:t>를 추출하고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000" dirty="0">
                <a:solidFill>
                  <a:srgbClr val="262626"/>
                </a:solidFill>
              </a:rPr>
              <a:t>DB에 저장된 후보군의 </a:t>
            </a:r>
            <a:endParaRPr lang="en-US" altLang="ko" sz="1000" dirty="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000" dirty="0">
                <a:solidFill>
                  <a:srgbClr val="262626"/>
                </a:solidFill>
              </a:rPr>
              <a:t>식별자와 비교합니다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319;p31">
            <a:extLst>
              <a:ext uri="{FF2B5EF4-FFF2-40B4-BE49-F238E27FC236}">
                <a16:creationId xmlns:a16="http://schemas.microsoft.com/office/drawing/2014/main" id="{4E6FA38A-BDDF-C676-E45D-598C87BF7D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119200"/>
            <a:ext cx="4399375" cy="35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세밀한 시각적 분류 </a:t>
            </a:r>
            <a:r>
              <a:rPr lang="en-US" altLang="ko-KR" sz="1800" b="1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af-ZA" altLang="ko" sz="1800" b="1" dirty="0">
                <a:solidFill>
                  <a:schemeClr val="dk1"/>
                </a:solidFill>
                <a:latin typeface="+mj-ea"/>
                <a:ea typeface="+mj-ea"/>
              </a:rPr>
              <a:t>FGVC)</a:t>
            </a:r>
            <a:endParaRPr lang="af-ZA" sz="18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73" y="1008954"/>
            <a:ext cx="5874854" cy="333213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0" y="4730515"/>
            <a:ext cx="786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" sz="900" dirty="0"/>
              <a:t>Wei, Xiu-Shen, Jianxin Wu, and Quan Cui. "Deep learning for fine-grained image analysis: A survey." </a:t>
            </a:r>
            <a:endParaRPr lang="en-US" sz="900" dirty="0"/>
          </a:p>
          <a:p>
            <a:pPr marL="0" lvl="0" indent="0">
              <a:buFont typeface="Arial"/>
              <a:buNone/>
            </a:pPr>
            <a:r>
              <a:rPr lang="en-US" altLang="ko" sz="900" dirty="0"/>
              <a:t>arXiv preprint arXiv:1907.03069 (2019).</a:t>
            </a:r>
            <a:endParaRPr lang="en-US" sz="900" dirty="0"/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90D4E2CA-5B41-8A7C-402A-2F849D919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14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세밀한 시각적 분류 </a:t>
            </a:r>
            <a:r>
              <a:rPr lang="en-US" altLang="ko-KR" sz="1800" b="1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af-ZA" altLang="ko" sz="1800" b="1" dirty="0">
                <a:solidFill>
                  <a:schemeClr val="dk1"/>
                </a:solidFill>
                <a:latin typeface="+mj-ea"/>
                <a:ea typeface="+mj-ea"/>
              </a:rPr>
              <a:t>FGVC)</a:t>
            </a:r>
            <a:endParaRPr lang="af-ZA" sz="18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90D4E2CA-5B41-8A7C-402A-2F849D919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15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804DD-385E-FC7A-89D8-6C4FC1C09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717" y="2791973"/>
            <a:ext cx="3866274" cy="21102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DD0985-5773-C4B2-0E21-508551E6A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17" y="466604"/>
            <a:ext cx="3866273" cy="2110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952E72-EECA-8CE2-534D-8FE771A0FD7D}"/>
              </a:ext>
            </a:extLst>
          </p:cNvPr>
          <p:cNvSpPr txBox="1"/>
          <p:nvPr/>
        </p:nvSpPr>
        <p:spPr>
          <a:xfrm>
            <a:off x="1187551" y="1367829"/>
            <a:ext cx="1043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n-ea"/>
                <a:ea typeface="+mn-ea"/>
              </a:rPr>
              <a:t>디곡신정</a:t>
            </a:r>
            <a:endParaRPr lang="ko-KR" altLang="en-US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A337F-15C5-8DC1-0105-062A18452D94}"/>
              </a:ext>
            </a:extLst>
          </p:cNvPr>
          <p:cNvSpPr txBox="1"/>
          <p:nvPr/>
        </p:nvSpPr>
        <p:spPr>
          <a:xfrm>
            <a:off x="1187551" y="3693199"/>
            <a:ext cx="1043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n-ea"/>
                <a:ea typeface="+mn-ea"/>
              </a:rPr>
              <a:t>니박스정</a:t>
            </a:r>
            <a:endParaRPr lang="ko-KR" altLang="en-US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6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세밀한 시각적 분류 </a:t>
            </a:r>
            <a:r>
              <a:rPr lang="en-US" altLang="ko-KR" sz="1800" b="1" dirty="0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af-ZA" altLang="ko" sz="1800" b="1" dirty="0">
                <a:solidFill>
                  <a:schemeClr val="dk1"/>
                </a:solidFill>
                <a:latin typeface="+mj-ea"/>
                <a:ea typeface="+mj-ea"/>
              </a:rPr>
              <a:t>FGVC)</a:t>
            </a:r>
            <a:endParaRPr lang="af-ZA" sz="18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90D4E2CA-5B41-8A7C-402A-2F849D919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16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B43CA3-1B8C-4AB1-6B9E-91B81283F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6" r="1790"/>
          <a:stretch/>
        </p:blipFill>
        <p:spPr>
          <a:xfrm>
            <a:off x="1764145" y="1070174"/>
            <a:ext cx="5615710" cy="3003151"/>
          </a:xfrm>
          <a:prstGeom prst="rect">
            <a:avLst/>
          </a:prstGeom>
        </p:spPr>
      </p:pic>
      <p:sp>
        <p:nvSpPr>
          <p:cNvPr id="9" name="Google Shape;274;p30">
            <a:extLst>
              <a:ext uri="{FF2B5EF4-FFF2-40B4-BE49-F238E27FC236}">
                <a16:creationId xmlns:a16="http://schemas.microsoft.com/office/drawing/2014/main" id="{BF3342AD-6908-4CDB-6771-6E767A0579F4}"/>
              </a:ext>
            </a:extLst>
          </p:cNvPr>
          <p:cNvSpPr txBox="1"/>
          <p:nvPr/>
        </p:nvSpPr>
        <p:spPr>
          <a:xfrm>
            <a:off x="0" y="4730515"/>
            <a:ext cx="786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" sz="900" dirty="0" err="1"/>
              <a:t>Usuyama</a:t>
            </a:r>
            <a:r>
              <a:rPr lang="en-US" altLang="ko" sz="900" dirty="0"/>
              <a:t>, Naoto, et al. "</a:t>
            </a:r>
            <a:r>
              <a:rPr lang="en-US" altLang="ko" sz="900" dirty="0" err="1"/>
              <a:t>ePillID</a:t>
            </a:r>
            <a:r>
              <a:rPr lang="en-US" altLang="ko" sz="900" dirty="0"/>
              <a:t> dataset: a low-shot fine-grained benchmark for pill identification." Proceedings of the IEEE/CVF Conference on Computer Vision and Pattern Recognition Workshops. 2020.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88195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이미지 식별 과정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EA169E2A-9DC1-4C55-9367-A2DB0C5624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17</a:t>
            </a:fld>
            <a:endParaRPr lang="en-US" dirty="0">
              <a:latin typeface="Arial"/>
              <a:cs typeface="Arial"/>
            </a:endParaRPr>
          </a:p>
        </p:txBody>
      </p:sp>
      <p:grpSp>
        <p:nvGrpSpPr>
          <p:cNvPr id="281" name="Google Shape;281;p31"/>
          <p:cNvGrpSpPr/>
          <p:nvPr/>
        </p:nvGrpSpPr>
        <p:grpSpPr>
          <a:xfrm>
            <a:off x="299518" y="1475789"/>
            <a:ext cx="2068792" cy="2974050"/>
            <a:chOff x="805758" y="1967718"/>
            <a:chExt cx="2758389" cy="3965400"/>
          </a:xfrm>
        </p:grpSpPr>
        <p:grpSp>
          <p:nvGrpSpPr>
            <p:cNvPr id="282" name="Google Shape;282;p31"/>
            <p:cNvGrpSpPr/>
            <p:nvPr/>
          </p:nvGrpSpPr>
          <p:grpSpPr>
            <a:xfrm>
              <a:off x="805758" y="1967718"/>
              <a:ext cx="2758389" cy="3965400"/>
              <a:chOff x="805758" y="1941591"/>
              <a:chExt cx="2758389" cy="3965400"/>
            </a:xfrm>
          </p:grpSpPr>
          <p:sp>
            <p:nvSpPr>
              <p:cNvPr id="283" name="Google Shape;283;p31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1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1"/>
              <p:cNvSpPr txBox="1"/>
              <p:nvPr/>
            </p:nvSpPr>
            <p:spPr>
              <a:xfrm>
                <a:off x="1083523" y="3508203"/>
                <a:ext cx="1563107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>
                    <a:solidFill>
                      <a:srgbClr val="262626"/>
                    </a:solidFill>
                  </a:rPr>
                  <a:t>의약품 사진</a:t>
                </a:r>
                <a:endParaRPr sz="14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1"/>
              <p:cNvSpPr txBox="1"/>
              <p:nvPr/>
            </p:nvSpPr>
            <p:spPr>
              <a:xfrm>
                <a:off x="1083500" y="2875640"/>
                <a:ext cx="17949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사진 촬영 / 업로드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89" name="Google Shape;289;p31" descr="cellphone, Selfies, Hand, selfie, Selfie Icons, holding, taking, photo,  tak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1595013" y="210827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31"/>
          <p:cNvSpPr txBox="1"/>
          <p:nvPr/>
        </p:nvSpPr>
        <p:spPr>
          <a:xfrm>
            <a:off x="3600450" y="10072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31"/>
          <p:cNvGrpSpPr/>
          <p:nvPr/>
        </p:nvGrpSpPr>
        <p:grpSpPr>
          <a:xfrm>
            <a:off x="2476040" y="1475789"/>
            <a:ext cx="2068792" cy="2974050"/>
            <a:chOff x="3504586" y="1967718"/>
            <a:chExt cx="2758389" cy="3965400"/>
          </a:xfrm>
        </p:grpSpPr>
        <p:grpSp>
          <p:nvGrpSpPr>
            <p:cNvPr id="292" name="Google Shape;292;p31"/>
            <p:cNvGrpSpPr/>
            <p:nvPr/>
          </p:nvGrpSpPr>
          <p:grpSpPr>
            <a:xfrm>
              <a:off x="3504586" y="1967718"/>
              <a:ext cx="2758389" cy="3965400"/>
              <a:chOff x="805758" y="1941591"/>
              <a:chExt cx="2758389" cy="3965400"/>
            </a:xfrm>
          </p:grpSpPr>
          <p:sp>
            <p:nvSpPr>
              <p:cNvPr id="293" name="Google Shape;293;p31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1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1"/>
              <p:cNvSpPr txBox="1"/>
              <p:nvPr/>
            </p:nvSpPr>
            <p:spPr>
              <a:xfrm>
                <a:off x="833038" y="3508218"/>
                <a:ext cx="2058994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>
                    <a:solidFill>
                      <a:srgbClr val="262626"/>
                    </a:solidFill>
                  </a:rPr>
                  <a:t>후보군 결정</a:t>
                </a:r>
                <a:endParaRPr sz="14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98" name="Google Shape;298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75353" y="2050553"/>
              <a:ext cx="972000" cy="6640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" name="Google Shape;299;p31"/>
          <p:cNvGrpSpPr/>
          <p:nvPr/>
        </p:nvGrpSpPr>
        <p:grpSpPr>
          <a:xfrm>
            <a:off x="4652561" y="1475789"/>
            <a:ext cx="2068792" cy="2974050"/>
            <a:chOff x="6203414" y="1967718"/>
            <a:chExt cx="2758389" cy="3965400"/>
          </a:xfrm>
        </p:grpSpPr>
        <p:grpSp>
          <p:nvGrpSpPr>
            <p:cNvPr id="300" name="Google Shape;300;p31"/>
            <p:cNvGrpSpPr/>
            <p:nvPr/>
          </p:nvGrpSpPr>
          <p:grpSpPr>
            <a:xfrm>
              <a:off x="6203414" y="1967718"/>
              <a:ext cx="2758389" cy="3965400"/>
              <a:chOff x="805758" y="1941591"/>
              <a:chExt cx="2758389" cy="3965400"/>
            </a:xfrm>
          </p:grpSpPr>
          <p:sp>
            <p:nvSpPr>
              <p:cNvPr id="301" name="Google Shape;301;p31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3" name="Google Shape;303;p31"/>
              <p:cNvGrpSpPr/>
              <p:nvPr/>
            </p:nvGrpSpPr>
            <p:grpSpPr>
              <a:xfrm>
                <a:off x="805778" y="3554889"/>
                <a:ext cx="2118584" cy="1532784"/>
                <a:chOff x="1351474" y="4503148"/>
                <a:chExt cx="3647700" cy="1532784"/>
              </a:xfrm>
            </p:grpSpPr>
            <p:sp>
              <p:nvSpPr>
                <p:cNvPr id="304" name="Google Shape;304;p31"/>
                <p:cNvSpPr txBox="1"/>
                <p:nvPr/>
              </p:nvSpPr>
              <p:spPr>
                <a:xfrm>
                  <a:off x="1351474" y="5122732"/>
                  <a:ext cx="3647700" cy="91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광학 문자 인식 모델을 </a:t>
                  </a:r>
                  <a:endParaRPr lang="en-US" altLang="ko" sz="1000" dirty="0">
                    <a:solidFill>
                      <a:srgbClr val="262626"/>
                    </a:solidFill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통해 </a:t>
                  </a:r>
                  <a:r>
                    <a:rPr lang="ko-KR" altLang="en-US" sz="1000" b="1" dirty="0">
                      <a:solidFill>
                        <a:srgbClr val="262626"/>
                      </a:solidFill>
                    </a:rPr>
                    <a:t>문자</a:t>
                  </a:r>
                  <a:r>
                    <a:rPr lang="ko" sz="1000" b="1" dirty="0">
                      <a:solidFill>
                        <a:srgbClr val="262626"/>
                      </a:solidFill>
                    </a:rPr>
                    <a:t>를 추출</a:t>
                  </a:r>
                  <a:r>
                    <a:rPr lang="ko" sz="1000" dirty="0">
                      <a:solidFill>
                        <a:srgbClr val="262626"/>
                      </a:solidFill>
                    </a:rPr>
                    <a:t>하고 </a:t>
                  </a:r>
                  <a:endParaRPr lang="en-US" altLang="ko" sz="1000" dirty="0">
                    <a:solidFill>
                      <a:srgbClr val="262626"/>
                    </a:solidFill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DB에 저장된 </a:t>
                  </a:r>
                  <a:r>
                    <a:rPr lang="ko" sz="1000" b="1" dirty="0">
                      <a:solidFill>
                        <a:srgbClr val="262626"/>
                      </a:solidFill>
                    </a:rPr>
                    <a:t>후보군</a:t>
                  </a:r>
                  <a:r>
                    <a:rPr lang="ko" sz="1000" dirty="0">
                      <a:solidFill>
                        <a:srgbClr val="262626"/>
                      </a:solidFill>
                    </a:rPr>
                    <a:t>의 </a:t>
                  </a:r>
                  <a:endParaRPr lang="en-US" altLang="ko" sz="1000" dirty="0">
                    <a:solidFill>
                      <a:srgbClr val="262626"/>
                    </a:solidFill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식별자와 비교합니다.</a:t>
                  </a:r>
                  <a:endParaRPr sz="1000" b="0" i="0" u="none" strike="noStrike" cap="none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31"/>
                <p:cNvSpPr txBox="1"/>
                <p:nvPr/>
              </p:nvSpPr>
              <p:spPr>
                <a:xfrm>
                  <a:off x="1594699" y="4503148"/>
                  <a:ext cx="31611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rgbClr val="262626"/>
                      </a:solidFill>
                    </a:rPr>
                    <a:t>식별자 비교</a:t>
                  </a:r>
                  <a:endParaRPr sz="12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6" name="Google Shape;306;p31"/>
              <p:cNvSpPr txBox="1"/>
              <p:nvPr/>
            </p:nvSpPr>
            <p:spPr>
              <a:xfrm>
                <a:off x="1266938" y="2862625"/>
                <a:ext cx="1836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광학 문자 인식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07" name="Google Shape;307;p31" descr="오크 - 무료 ui개 아이콘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92669" y="210305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31"/>
          <p:cNvSpPr txBox="1"/>
          <p:nvPr/>
        </p:nvSpPr>
        <p:spPr>
          <a:xfrm>
            <a:off x="2821924" y="2166582"/>
            <a:ext cx="1377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세밀한 시각적 분류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31"/>
          <p:cNvGrpSpPr/>
          <p:nvPr/>
        </p:nvGrpSpPr>
        <p:grpSpPr>
          <a:xfrm>
            <a:off x="6829075" y="1475789"/>
            <a:ext cx="2068799" cy="2974050"/>
            <a:chOff x="8902233" y="1967718"/>
            <a:chExt cx="2758399" cy="3965400"/>
          </a:xfrm>
        </p:grpSpPr>
        <p:grpSp>
          <p:nvGrpSpPr>
            <p:cNvPr id="310" name="Google Shape;310;p31"/>
            <p:cNvGrpSpPr/>
            <p:nvPr/>
          </p:nvGrpSpPr>
          <p:grpSpPr>
            <a:xfrm>
              <a:off x="8902233" y="1967718"/>
              <a:ext cx="2758399" cy="3965400"/>
              <a:chOff x="805748" y="1941591"/>
              <a:chExt cx="2758399" cy="3965400"/>
            </a:xfrm>
          </p:grpSpPr>
          <p:sp>
            <p:nvSpPr>
              <p:cNvPr id="311" name="Google Shape;311;p31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1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3" name="Google Shape;313;p31"/>
              <p:cNvGrpSpPr/>
              <p:nvPr/>
            </p:nvGrpSpPr>
            <p:grpSpPr>
              <a:xfrm>
                <a:off x="805748" y="3463788"/>
                <a:ext cx="2118584" cy="1280019"/>
                <a:chOff x="1351423" y="4412047"/>
                <a:chExt cx="3647700" cy="1280019"/>
              </a:xfrm>
            </p:grpSpPr>
            <p:sp>
              <p:nvSpPr>
                <p:cNvPr id="314" name="Google Shape;314;p31"/>
                <p:cNvSpPr txBox="1"/>
                <p:nvPr/>
              </p:nvSpPr>
              <p:spPr>
                <a:xfrm>
                  <a:off x="1351423" y="5189265"/>
                  <a:ext cx="3647700" cy="50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 dirty="0">
                      <a:solidFill>
                        <a:srgbClr val="262626"/>
                      </a:solidFill>
                    </a:rPr>
                    <a:t>최종 인식 결과를 사용자에게 반환해줍니다</a:t>
                  </a:r>
                  <a:endParaRPr sz="1000" b="0" i="0" u="none" strike="noStrike" cap="none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31"/>
                <p:cNvSpPr txBox="1"/>
                <p:nvPr/>
              </p:nvSpPr>
              <p:spPr>
                <a:xfrm>
                  <a:off x="1829627" y="4412047"/>
                  <a:ext cx="26913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 dirty="0">
                      <a:solidFill>
                        <a:srgbClr val="262626"/>
                      </a:solidFill>
                    </a:rPr>
                    <a:t>인식 결과 반환</a:t>
                  </a:r>
                  <a:endParaRPr sz="1200" b="1" i="0" u="none" strike="noStrike" cap="none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6" name="Google Shape;316;p31"/>
              <p:cNvSpPr txBox="1"/>
              <p:nvPr/>
            </p:nvSpPr>
            <p:spPr>
              <a:xfrm>
                <a:off x="1266947" y="2854491"/>
                <a:ext cx="1836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lt1"/>
                    </a:solidFill>
                  </a:rPr>
                  <a:t>결과 반환</a:t>
                </a:r>
                <a:endParaRPr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17" name="Google Shape;317;p31" descr="Pill Icon PNG Images, Free Transparent Pill Icon Download - Kind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96392" y="2122884"/>
              <a:ext cx="540000" cy="4973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89;p28">
            <a:extLst>
              <a:ext uri="{FF2B5EF4-FFF2-40B4-BE49-F238E27FC236}">
                <a16:creationId xmlns:a16="http://schemas.microsoft.com/office/drawing/2014/main" id="{00C2FB20-1410-E64D-490D-4CDA79003DA2}"/>
              </a:ext>
            </a:extLst>
          </p:cNvPr>
          <p:cNvSpPr txBox="1"/>
          <p:nvPr/>
        </p:nvSpPr>
        <p:spPr>
          <a:xfrm>
            <a:off x="299530" y="3201202"/>
            <a:ext cx="158893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1" algn="ctr"/>
            <a:r>
              <a:rPr lang="ko" sz="1000" dirty="0">
                <a:solidFill>
                  <a:srgbClr val="262626"/>
                </a:solidFill>
              </a:rPr>
              <a:t>사용자가 의약품의 </a:t>
            </a:r>
            <a:endParaRPr lang="en-US" altLang="ko" sz="1000" dirty="0">
              <a:solidFill>
                <a:srgbClr val="262626"/>
              </a:solidFill>
            </a:endParaRPr>
          </a:p>
          <a:p>
            <a:pPr lvl="1" algn="ctr"/>
            <a:r>
              <a:rPr lang="ko" sz="1000" dirty="0">
                <a:solidFill>
                  <a:srgbClr val="262626"/>
                </a:solidFill>
              </a:rPr>
              <a:t>사진을 촬영하거나, </a:t>
            </a:r>
            <a:endParaRPr lang="en-US" altLang="ko" sz="1000" dirty="0">
              <a:solidFill>
                <a:srgbClr val="262626"/>
              </a:solidFill>
            </a:endParaRPr>
          </a:p>
          <a:p>
            <a:pPr lvl="1" algn="ctr"/>
            <a:r>
              <a:rPr lang="ko" sz="1000" dirty="0">
                <a:solidFill>
                  <a:srgbClr val="262626"/>
                </a:solidFill>
              </a:rPr>
              <a:t>업로드합니다.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44;p29">
            <a:extLst>
              <a:ext uri="{FF2B5EF4-FFF2-40B4-BE49-F238E27FC236}">
                <a16:creationId xmlns:a16="http://schemas.microsoft.com/office/drawing/2014/main" id="{705AC721-429E-80DB-5722-70128CC320CA}"/>
              </a:ext>
            </a:extLst>
          </p:cNvPr>
          <p:cNvSpPr txBox="1"/>
          <p:nvPr/>
        </p:nvSpPr>
        <p:spPr>
          <a:xfrm>
            <a:off x="2600374" y="3181050"/>
            <a:ext cx="137697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r>
              <a:rPr lang="ko" sz="1000" dirty="0">
                <a:solidFill>
                  <a:srgbClr val="262626"/>
                </a:solidFill>
              </a:rPr>
              <a:t>세밀한 시각적 분류 모델을 통해 k개의 </a:t>
            </a:r>
            <a:endParaRPr lang="ko-KR" altLang="en-US" sz="1000" dirty="0">
              <a:solidFill>
                <a:srgbClr val="262626"/>
              </a:solidFill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262626"/>
                </a:solidFill>
              </a:rPr>
              <a:t>후보군</a:t>
            </a:r>
            <a:r>
              <a:rPr lang="ko" sz="1000" dirty="0">
                <a:solidFill>
                  <a:srgbClr val="262626"/>
                </a:solidFill>
              </a:rPr>
              <a:t>을 결정합니다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0025" y="1119200"/>
            <a:ext cx="2211350" cy="3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19;p31">
            <a:extLst>
              <a:ext uri="{FF2B5EF4-FFF2-40B4-BE49-F238E27FC236}">
                <a16:creationId xmlns:a16="http://schemas.microsoft.com/office/drawing/2014/main" id="{11B85442-2A4F-47AD-BEB1-47273D09463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056" y="1088699"/>
            <a:ext cx="8835319" cy="3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197576-92F1-2D62-143D-A6CB609366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4027" y="1717247"/>
            <a:ext cx="4839375" cy="219105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AFC099-0BE2-5C96-9917-F2955E12C418}"/>
              </a:ext>
            </a:extLst>
          </p:cNvPr>
          <p:cNvCxnSpPr>
            <a:cxnSpLocks/>
          </p:cNvCxnSpPr>
          <p:nvPr/>
        </p:nvCxnSpPr>
        <p:spPr>
          <a:xfrm>
            <a:off x="5421745" y="1965190"/>
            <a:ext cx="1327608" cy="171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4"/>
          <p:cNvGrpSpPr/>
          <p:nvPr/>
        </p:nvGrpSpPr>
        <p:grpSpPr>
          <a:xfrm>
            <a:off x="299518" y="1475789"/>
            <a:ext cx="2068792" cy="2974050"/>
            <a:chOff x="805758" y="1967718"/>
            <a:chExt cx="2758389" cy="3965400"/>
          </a:xfrm>
        </p:grpSpPr>
        <p:grpSp>
          <p:nvGrpSpPr>
            <p:cNvPr id="378" name="Google Shape;378;p34"/>
            <p:cNvGrpSpPr/>
            <p:nvPr/>
          </p:nvGrpSpPr>
          <p:grpSpPr>
            <a:xfrm>
              <a:off x="805758" y="1967718"/>
              <a:ext cx="2758389" cy="3965400"/>
              <a:chOff x="805758" y="1941591"/>
              <a:chExt cx="2758389" cy="3965400"/>
            </a:xfrm>
          </p:grpSpPr>
          <p:sp>
            <p:nvSpPr>
              <p:cNvPr id="379" name="Google Shape;379;p34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4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4"/>
              <p:cNvSpPr txBox="1"/>
              <p:nvPr/>
            </p:nvSpPr>
            <p:spPr>
              <a:xfrm>
                <a:off x="1083523" y="3508203"/>
                <a:ext cx="1563107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>
                    <a:solidFill>
                      <a:srgbClr val="262626"/>
                    </a:solidFill>
                  </a:rPr>
                  <a:t>의약품 사진</a:t>
                </a:r>
                <a:endParaRPr sz="14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4"/>
              <p:cNvSpPr txBox="1"/>
              <p:nvPr/>
            </p:nvSpPr>
            <p:spPr>
              <a:xfrm>
                <a:off x="1083500" y="2875640"/>
                <a:ext cx="17949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사진 촬영 / 업로드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5" name="Google Shape;385;p34" descr="cellphone, Selfies, Hand, selfie, Selfie Icons, holding, taking, photo,  tak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1595013" y="210827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34"/>
          <p:cNvSpPr txBox="1"/>
          <p:nvPr/>
        </p:nvSpPr>
        <p:spPr>
          <a:xfrm>
            <a:off x="3600450" y="10072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34"/>
          <p:cNvGrpSpPr/>
          <p:nvPr/>
        </p:nvGrpSpPr>
        <p:grpSpPr>
          <a:xfrm>
            <a:off x="2476040" y="1475789"/>
            <a:ext cx="2068792" cy="2974050"/>
            <a:chOff x="3504586" y="1967718"/>
            <a:chExt cx="2758389" cy="3965400"/>
          </a:xfrm>
        </p:grpSpPr>
        <p:grpSp>
          <p:nvGrpSpPr>
            <p:cNvPr id="388" name="Google Shape;388;p34"/>
            <p:cNvGrpSpPr/>
            <p:nvPr/>
          </p:nvGrpSpPr>
          <p:grpSpPr>
            <a:xfrm>
              <a:off x="3504586" y="1967718"/>
              <a:ext cx="2758389" cy="3965400"/>
              <a:chOff x="805758" y="1941591"/>
              <a:chExt cx="2758389" cy="3965400"/>
            </a:xfrm>
          </p:grpSpPr>
          <p:sp>
            <p:nvSpPr>
              <p:cNvPr id="389" name="Google Shape;389;p34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4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1" name="Google Shape;391;p34"/>
              <p:cNvGrpSpPr/>
              <p:nvPr/>
            </p:nvGrpSpPr>
            <p:grpSpPr>
              <a:xfrm>
                <a:off x="833038" y="3508218"/>
                <a:ext cx="2058994" cy="1415055"/>
                <a:chOff x="1398409" y="4456477"/>
                <a:chExt cx="3545100" cy="1415055"/>
              </a:xfrm>
            </p:grpSpPr>
            <p:sp>
              <p:nvSpPr>
                <p:cNvPr id="392" name="Google Shape;392;p34"/>
                <p:cNvSpPr txBox="1"/>
                <p:nvPr/>
              </p:nvSpPr>
              <p:spPr>
                <a:xfrm>
                  <a:off x="1636871" y="5163532"/>
                  <a:ext cx="3161100" cy="70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algn="ctr"/>
                  <a:r>
                    <a:rPr lang="ko" sz="1000">
                      <a:solidFill>
                        <a:srgbClr val="262626"/>
                      </a:solidFill>
                    </a:rPr>
                    <a:t>세밀한 시각적 분류 모델을 통해 </a:t>
                  </a:r>
                  <a:r>
                    <a:rPr lang="ko" sz="1000" err="1">
                      <a:solidFill>
                        <a:srgbClr val="262626"/>
                      </a:solidFill>
                    </a:rPr>
                    <a:t>k개의</a:t>
                  </a:r>
                  <a:r>
                    <a:rPr lang="ko" sz="1000">
                      <a:solidFill>
                        <a:srgbClr val="262626"/>
                      </a:solidFill>
                    </a:rPr>
                    <a:t> </a:t>
                  </a:r>
                  <a:endParaRPr lang="ko-KR" altLang="en-US" sz="1000">
                    <a:solidFill>
                      <a:srgbClr val="262626"/>
                    </a:solidFill>
                  </a:endParaRPr>
                </a:p>
                <a:p>
                  <a:pPr marL="0" marR="0" lvl="0"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262626"/>
                      </a:solidFill>
                    </a:rPr>
                    <a:t>후보군을 결정합니다</a:t>
                  </a:r>
                  <a:endParaRPr sz="1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</a:endParaRPr>
                </a:p>
              </p:txBody>
            </p:sp>
            <p:sp>
              <p:nvSpPr>
                <p:cNvPr id="393" name="Google Shape;393;p34"/>
                <p:cNvSpPr txBox="1"/>
                <p:nvPr/>
              </p:nvSpPr>
              <p:spPr>
                <a:xfrm>
                  <a:off x="1398409" y="4456477"/>
                  <a:ext cx="3545100" cy="37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b="1">
                      <a:solidFill>
                        <a:srgbClr val="262626"/>
                      </a:solidFill>
                    </a:rPr>
                    <a:t>후보군 결정</a:t>
                  </a:r>
                  <a:endParaRPr sz="14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394" name="Google Shape;394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75353" y="2050553"/>
              <a:ext cx="972000" cy="6640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p34"/>
          <p:cNvGrpSpPr/>
          <p:nvPr/>
        </p:nvGrpSpPr>
        <p:grpSpPr>
          <a:xfrm>
            <a:off x="4652561" y="1475789"/>
            <a:ext cx="2068792" cy="2974050"/>
            <a:chOff x="6203414" y="1967718"/>
            <a:chExt cx="2758389" cy="3965400"/>
          </a:xfrm>
        </p:grpSpPr>
        <p:grpSp>
          <p:nvGrpSpPr>
            <p:cNvPr id="396" name="Google Shape;396;p34"/>
            <p:cNvGrpSpPr/>
            <p:nvPr/>
          </p:nvGrpSpPr>
          <p:grpSpPr>
            <a:xfrm>
              <a:off x="6203414" y="1967718"/>
              <a:ext cx="2758389" cy="3965400"/>
              <a:chOff x="805758" y="1941591"/>
              <a:chExt cx="2758389" cy="3965400"/>
            </a:xfrm>
          </p:grpSpPr>
          <p:sp>
            <p:nvSpPr>
              <p:cNvPr id="397" name="Google Shape;397;p34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4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9" name="Google Shape;399;p34"/>
              <p:cNvGrpSpPr/>
              <p:nvPr/>
            </p:nvGrpSpPr>
            <p:grpSpPr>
              <a:xfrm>
                <a:off x="805778" y="3554889"/>
                <a:ext cx="2118584" cy="1532784"/>
                <a:chOff x="1351474" y="4503148"/>
                <a:chExt cx="3647700" cy="1532784"/>
              </a:xfrm>
            </p:grpSpPr>
            <p:sp>
              <p:nvSpPr>
                <p:cNvPr id="400" name="Google Shape;400;p34"/>
                <p:cNvSpPr txBox="1"/>
                <p:nvPr/>
              </p:nvSpPr>
              <p:spPr>
                <a:xfrm>
                  <a:off x="1351474" y="5122732"/>
                  <a:ext cx="3647700" cy="91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262626"/>
                      </a:solidFill>
                    </a:rPr>
                    <a:t>광학 문자 인식 모델을 통해 식별자를 추출하고 DB에 저장된 후보군의 식별자와 비교합니다.</a:t>
                  </a:r>
                  <a:endParaRPr sz="1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401;p34"/>
                <p:cNvSpPr txBox="1"/>
                <p:nvPr/>
              </p:nvSpPr>
              <p:spPr>
                <a:xfrm>
                  <a:off x="1594699" y="4503148"/>
                  <a:ext cx="31611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rgbClr val="262626"/>
                      </a:solidFill>
                    </a:rPr>
                    <a:t>식별자 비교</a:t>
                  </a:r>
                  <a:endParaRPr sz="12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2" name="Google Shape;402;p34"/>
              <p:cNvSpPr txBox="1"/>
              <p:nvPr/>
            </p:nvSpPr>
            <p:spPr>
              <a:xfrm>
                <a:off x="1266938" y="2862625"/>
                <a:ext cx="18360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lt1"/>
                    </a:solidFill>
                  </a:rPr>
                  <a:t>광학 문자 인식</a:t>
                </a:r>
                <a:endParaRPr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03" name="Google Shape;403;p34" descr="오크 - 무료 ui개 아이콘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92669" y="2103057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34"/>
          <p:cNvSpPr txBox="1"/>
          <p:nvPr/>
        </p:nvSpPr>
        <p:spPr>
          <a:xfrm>
            <a:off x="2821924" y="2166582"/>
            <a:ext cx="1377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세밀한 시각적 분류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34"/>
          <p:cNvGrpSpPr/>
          <p:nvPr/>
        </p:nvGrpSpPr>
        <p:grpSpPr>
          <a:xfrm>
            <a:off x="6829075" y="1475789"/>
            <a:ext cx="2068799" cy="2974050"/>
            <a:chOff x="8902233" y="1967718"/>
            <a:chExt cx="2758399" cy="3965400"/>
          </a:xfrm>
        </p:grpSpPr>
        <p:grpSp>
          <p:nvGrpSpPr>
            <p:cNvPr id="406" name="Google Shape;406;p34"/>
            <p:cNvGrpSpPr/>
            <p:nvPr/>
          </p:nvGrpSpPr>
          <p:grpSpPr>
            <a:xfrm>
              <a:off x="8902233" y="1967718"/>
              <a:ext cx="2758399" cy="3965400"/>
              <a:chOff x="805748" y="1941591"/>
              <a:chExt cx="2758399" cy="3965400"/>
            </a:xfrm>
          </p:grpSpPr>
          <p:sp>
            <p:nvSpPr>
              <p:cNvPr id="407" name="Google Shape;407;p34"/>
              <p:cNvSpPr/>
              <p:nvPr/>
            </p:nvSpPr>
            <p:spPr>
              <a:xfrm>
                <a:off x="805758" y="1941591"/>
                <a:ext cx="2118600" cy="3965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4"/>
              <p:cNvSpPr/>
              <p:nvPr/>
            </p:nvSpPr>
            <p:spPr>
              <a:xfrm>
                <a:off x="1074447" y="2539499"/>
                <a:ext cx="2489700" cy="968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9" name="Google Shape;409;p34"/>
              <p:cNvGrpSpPr/>
              <p:nvPr/>
            </p:nvGrpSpPr>
            <p:grpSpPr>
              <a:xfrm>
                <a:off x="805748" y="3463788"/>
                <a:ext cx="2118584" cy="1280019"/>
                <a:chOff x="1351423" y="4412047"/>
                <a:chExt cx="3647700" cy="1280019"/>
              </a:xfrm>
            </p:grpSpPr>
            <p:sp>
              <p:nvSpPr>
                <p:cNvPr id="410" name="Google Shape;410;p34"/>
                <p:cNvSpPr txBox="1"/>
                <p:nvPr/>
              </p:nvSpPr>
              <p:spPr>
                <a:xfrm>
                  <a:off x="1351423" y="5189265"/>
                  <a:ext cx="3647700" cy="50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262626"/>
                      </a:solidFill>
                    </a:rPr>
                    <a:t>최종 인식 결과를 사용자에게 반환해줍니다</a:t>
                  </a:r>
                  <a:endParaRPr sz="10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34"/>
                <p:cNvSpPr txBox="1"/>
                <p:nvPr/>
              </p:nvSpPr>
              <p:spPr>
                <a:xfrm>
                  <a:off x="1829627" y="4412047"/>
                  <a:ext cx="26913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rgbClr val="262626"/>
                      </a:solidFill>
                    </a:rPr>
                    <a:t>인식 결과 반환</a:t>
                  </a:r>
                  <a:endParaRPr sz="12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2" name="Google Shape;412;p34"/>
              <p:cNvSpPr txBox="1"/>
              <p:nvPr/>
            </p:nvSpPr>
            <p:spPr>
              <a:xfrm>
                <a:off x="1266947" y="2854491"/>
                <a:ext cx="1836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lt1"/>
                    </a:solidFill>
                  </a:rPr>
                  <a:t>결과 반환</a:t>
                </a:r>
                <a:endParaRPr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13" name="Google Shape;413;p34" descr="Pill Icon PNG Images, Free Transparent Pill Icon Download - Kind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96392" y="2122884"/>
              <a:ext cx="540000" cy="4973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34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이미지 식별 과정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3E0185CB-ED44-A926-A9B3-562C3EA272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89182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3" name="Google Shape;189;p28">
            <a:extLst>
              <a:ext uri="{FF2B5EF4-FFF2-40B4-BE49-F238E27FC236}">
                <a16:creationId xmlns:a16="http://schemas.microsoft.com/office/drawing/2014/main" id="{E0B94246-85FB-AF40-6519-B7ED28074CD0}"/>
              </a:ext>
            </a:extLst>
          </p:cNvPr>
          <p:cNvSpPr txBox="1"/>
          <p:nvPr/>
        </p:nvSpPr>
        <p:spPr>
          <a:xfrm>
            <a:off x="299530" y="3201202"/>
            <a:ext cx="158893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1" algn="ctr"/>
            <a:r>
              <a:rPr lang="ko" sz="1000" dirty="0">
                <a:solidFill>
                  <a:srgbClr val="262626"/>
                </a:solidFill>
              </a:rPr>
              <a:t>사용자가 의약품의 </a:t>
            </a:r>
            <a:endParaRPr lang="en-US" altLang="ko" sz="1000" dirty="0">
              <a:solidFill>
                <a:srgbClr val="262626"/>
              </a:solidFill>
            </a:endParaRPr>
          </a:p>
          <a:p>
            <a:pPr lvl="1" algn="ctr"/>
            <a:r>
              <a:rPr lang="ko" sz="1000" dirty="0">
                <a:solidFill>
                  <a:srgbClr val="262626"/>
                </a:solidFill>
              </a:rPr>
              <a:t>사진을 촬영하거나, </a:t>
            </a:r>
            <a:endParaRPr lang="en-US" altLang="ko" sz="1000" dirty="0">
              <a:solidFill>
                <a:srgbClr val="262626"/>
              </a:solidFill>
            </a:endParaRPr>
          </a:p>
          <a:p>
            <a:pPr lvl="1" algn="ctr"/>
            <a:r>
              <a:rPr lang="ko" sz="1000" dirty="0">
                <a:solidFill>
                  <a:srgbClr val="262626"/>
                </a:solidFill>
              </a:rPr>
              <a:t>업로드합니다.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"/>
          <p:cNvSpPr txBox="1"/>
          <p:nvPr/>
        </p:nvSpPr>
        <p:spPr>
          <a:xfrm>
            <a:off x="136056" y="163695"/>
            <a:ext cx="3826344" cy="28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딥러닝 파이프라인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49058570-007B-168C-D64F-688B24515A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19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82FA775-A42F-EC6B-082C-DC9941C18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797710"/>
            <a:ext cx="8294255" cy="20074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8809919" y="4787001"/>
            <a:ext cx="74100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ko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36056" y="163695"/>
            <a:ext cx="2241000" cy="25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600" b="1" dirty="0" err="1">
                <a:solidFill>
                  <a:schemeClr val="dk1"/>
                </a:solidFill>
                <a:latin typeface="+mj-ea"/>
                <a:ea typeface="+mj-ea"/>
              </a:rPr>
              <a:t>소뜨리</a:t>
            </a:r>
            <a:r>
              <a:rPr lang="ko-KR" altLang="en-US" sz="1600" b="1" dirty="0">
                <a:solidFill>
                  <a:schemeClr val="dk1"/>
                </a:solidFill>
                <a:latin typeface="+mj-ea"/>
                <a:ea typeface="+mj-ea"/>
              </a:rPr>
              <a:t> 팀원 소개</a:t>
            </a:r>
          </a:p>
        </p:txBody>
      </p:sp>
      <p:sp>
        <p:nvSpPr>
          <p:cNvPr id="89" name="Google Shape;89;p18"/>
          <p:cNvSpPr txBox="1"/>
          <p:nvPr/>
        </p:nvSpPr>
        <p:spPr>
          <a:xfrm>
            <a:off x="1771780" y="1359975"/>
            <a:ext cx="2085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-"/>
            </a:pPr>
            <a:r>
              <a:rPr lang="ko" sz="15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조현준 (팀장)  </a:t>
            </a:r>
            <a:endParaRPr lang="en-US" sz="1500" b="1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altLang="ko" sz="15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Deep Learning</a:t>
            </a:r>
            <a:endParaRPr lang="en-US" sz="1500" b="1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932179" y="1359975"/>
            <a:ext cx="2085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-"/>
            </a:pPr>
            <a:r>
              <a:rPr lang="ko-KR" altLang="en-US" sz="1500" b="1" i="0" u="none" strike="noStrike" cap="none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임혁</a:t>
            </a:r>
            <a:endParaRPr lang="ko-KR" altLang="en-US" sz="1500" b="1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indent="342900">
              <a:buSzPts val="1300"/>
            </a:pPr>
            <a:r>
              <a:rPr lang="af-ZA" altLang="ko" sz="1500" b="1" dirty="0">
                <a:latin typeface="+mn-ea"/>
                <a:ea typeface="+mn-ea"/>
              </a:rPr>
              <a:t>Deep Learning</a:t>
            </a: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lang="af-ZA"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771780" y="2885733"/>
            <a:ext cx="2085000" cy="83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-"/>
            </a:pPr>
            <a:r>
              <a:rPr lang="ko-KR" altLang="en-US" sz="1500" b="1" i="0" u="none" strike="noStrike" cap="none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서혜민</a:t>
            </a:r>
            <a:endParaRPr lang="ko-KR" altLang="en-US" sz="1500" b="1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af-ZA" altLang="ko" sz="15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Front-End</a:t>
            </a:r>
            <a:endParaRPr lang="ko-KR" altLang="en-US"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932179" y="2885576"/>
            <a:ext cx="2085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-"/>
            </a:pPr>
            <a:r>
              <a:rPr lang="ko-KR" altLang="en-US" sz="1500" b="1" i="0" u="none" strike="noStrike" cap="none" dirty="0" err="1">
                <a:solidFill>
                  <a:srgbClr val="000000"/>
                </a:solidFill>
                <a:latin typeface="+mn-ea"/>
                <a:ea typeface="+mn-ea"/>
                <a:cs typeface="Arial"/>
                <a:sym typeface="Arial"/>
              </a:rPr>
              <a:t>정환훈</a:t>
            </a:r>
            <a:endParaRPr lang="ko-KR" altLang="en-US" sz="1500" b="1" i="0" u="none" strike="noStrike" cap="none" dirty="0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  <a:p>
            <a:pPr indent="342900">
              <a:buSzPts val="1300"/>
            </a:pPr>
            <a:r>
              <a:rPr lang="af-ZA" altLang="ko" sz="1500" b="1" dirty="0">
                <a:latin typeface="+mn-ea"/>
                <a:ea typeface="+mn-ea"/>
              </a:rPr>
              <a:t>Back-End</a:t>
            </a:r>
            <a:endParaRPr lang="af-ZA" sz="1500" b="1" dirty="0">
              <a:latin typeface="+mn-ea"/>
              <a:ea typeface="+mn-ea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497" y="1463020"/>
            <a:ext cx="6207005" cy="295196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 txBox="1"/>
          <p:nvPr/>
        </p:nvSpPr>
        <p:spPr>
          <a:xfrm>
            <a:off x="136044" y="163700"/>
            <a:ext cx="6261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세밀한 시각적 분류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af-ZA" altLang="ko" sz="1800" b="1">
                <a:solidFill>
                  <a:schemeClr val="dk1"/>
                </a:solidFill>
                <a:latin typeface="+mj-ea"/>
                <a:ea typeface="+mj-ea"/>
              </a:rPr>
              <a:t>FGVC)</a:t>
            </a:r>
            <a:endParaRPr lang="af-ZA" sz="1800" b="1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3" name="Google Shape;114;p21">
            <a:extLst>
              <a:ext uri="{FF2B5EF4-FFF2-40B4-BE49-F238E27FC236}">
                <a16:creationId xmlns:a16="http://schemas.microsoft.com/office/drawing/2014/main" id="{F8319426-E035-2B69-2D31-224A628E44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20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2" name="Google Shape;142;p24">
            <a:extLst>
              <a:ext uri="{FF2B5EF4-FFF2-40B4-BE49-F238E27FC236}">
                <a16:creationId xmlns:a16="http://schemas.microsoft.com/office/drawing/2014/main" id="{6E81039C-2DB6-588F-9D32-BEF3B53EE01E}"/>
              </a:ext>
            </a:extLst>
          </p:cNvPr>
          <p:cNvSpPr txBox="1"/>
          <p:nvPr/>
        </p:nvSpPr>
        <p:spPr>
          <a:xfrm>
            <a:off x="533649" y="620175"/>
            <a:ext cx="832402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 err="1">
                <a:solidFill>
                  <a:schemeClr val="dk1"/>
                </a:solidFill>
              </a:rPr>
              <a:t>EfficientNet</a:t>
            </a:r>
            <a:r>
              <a:rPr lang="en-US" altLang="ko" b="1" dirty="0">
                <a:solidFill>
                  <a:schemeClr val="dk1"/>
                </a:solidFill>
              </a:rPr>
              <a:t>: Rethinking Model Scaling for Convolutional Neural Networks </a:t>
            </a:r>
            <a:endParaRPr lang="en-US" altLang="ko-KR" sz="1800" b="1" dirty="0">
              <a:solidFill>
                <a:schemeClr val="dk1"/>
              </a:solidFill>
            </a:endParaRPr>
          </a:p>
        </p:txBody>
      </p:sp>
      <p:sp>
        <p:nvSpPr>
          <p:cNvPr id="4" name="Google Shape;274;p30">
            <a:extLst>
              <a:ext uri="{FF2B5EF4-FFF2-40B4-BE49-F238E27FC236}">
                <a16:creationId xmlns:a16="http://schemas.microsoft.com/office/drawing/2014/main" id="{A6E38655-2C9B-6B86-C5CC-6550C197E806}"/>
              </a:ext>
            </a:extLst>
          </p:cNvPr>
          <p:cNvSpPr txBox="1"/>
          <p:nvPr/>
        </p:nvSpPr>
        <p:spPr>
          <a:xfrm>
            <a:off x="0" y="4730515"/>
            <a:ext cx="786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900" dirty="0"/>
              <a:t>Tan, </a:t>
            </a:r>
            <a:r>
              <a:rPr lang="en-US" altLang="ko-KR" sz="900" dirty="0" err="1"/>
              <a:t>Mingxing</a:t>
            </a:r>
            <a:r>
              <a:rPr lang="en-US" altLang="ko-KR" sz="900" dirty="0"/>
              <a:t>, and Quoc Le. "</a:t>
            </a:r>
            <a:r>
              <a:rPr lang="en-US" altLang="ko-KR" sz="900" dirty="0" err="1"/>
              <a:t>Efficientnet</a:t>
            </a:r>
            <a:r>
              <a:rPr lang="en-US" altLang="ko-KR" sz="900" dirty="0"/>
              <a:t>: Rethinking model scaling for convolutional neural networks." International conference on machine learning. PMLR, 2019.</a:t>
            </a:r>
            <a:endParaRPr lang="en-US" sz="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/>
          <p:nvPr/>
        </p:nvSpPr>
        <p:spPr>
          <a:xfrm>
            <a:off x="136046" y="163700"/>
            <a:ext cx="5385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광학 문자 인식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(</a:t>
            </a:r>
            <a:r>
              <a:rPr lang="af-ZA" altLang="ko" sz="1800" b="1">
                <a:solidFill>
                  <a:schemeClr val="dk1"/>
                </a:solidFill>
                <a:latin typeface="+mj-ea"/>
                <a:ea typeface="+mj-ea"/>
              </a:rPr>
              <a:t>OCR)</a:t>
            </a:r>
            <a:endParaRPr lang="af-ZA" sz="1800" b="1">
              <a:solidFill>
                <a:schemeClr val="dk1"/>
              </a:solidFill>
              <a:latin typeface="+mj-ea"/>
              <a:ea typeface="+mj-ea"/>
            </a:endParaRPr>
          </a:p>
        </p:txBody>
      </p:sp>
      <p:pic>
        <p:nvPicPr>
          <p:cNvPr id="452" name="Google Shape;4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25" y="1223407"/>
            <a:ext cx="6286549" cy="319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FB694826-ADB2-E198-C9A7-B8FB304797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3" name="Google Shape;142;p24">
            <a:extLst>
              <a:ext uri="{FF2B5EF4-FFF2-40B4-BE49-F238E27FC236}">
                <a16:creationId xmlns:a16="http://schemas.microsoft.com/office/drawing/2014/main" id="{9DF4F7AD-2F01-C987-D01C-8DF621E6AA02}"/>
              </a:ext>
            </a:extLst>
          </p:cNvPr>
          <p:cNvSpPr txBox="1"/>
          <p:nvPr/>
        </p:nvSpPr>
        <p:spPr>
          <a:xfrm>
            <a:off x="533649" y="620175"/>
            <a:ext cx="832402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 err="1">
                <a:solidFill>
                  <a:schemeClr val="dk1"/>
                </a:solidFill>
              </a:rPr>
              <a:t>PaddleOCR</a:t>
            </a:r>
            <a:endParaRPr lang="en-US" altLang="ko-KR" sz="15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pic>
        <p:nvPicPr>
          <p:cNvPr id="460" name="Google Shape;4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25" y="1270970"/>
            <a:ext cx="4380026" cy="29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675" y="1483225"/>
            <a:ext cx="2565000" cy="23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4;p21">
            <a:extLst>
              <a:ext uri="{FF2B5EF4-FFF2-40B4-BE49-F238E27FC236}">
                <a16:creationId xmlns:a16="http://schemas.microsoft.com/office/drawing/2014/main" id="{30EF3A44-CA29-8EEB-819F-B207CAD021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22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pic>
        <p:nvPicPr>
          <p:cNvPr id="469" name="Google Shape;4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17" y="637660"/>
            <a:ext cx="3993099" cy="149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839" y="680166"/>
            <a:ext cx="4220811" cy="150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5425" y="2617025"/>
            <a:ext cx="460320" cy="4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 txBox="1"/>
          <p:nvPr/>
        </p:nvSpPr>
        <p:spPr>
          <a:xfrm>
            <a:off x="3615759" y="2611426"/>
            <a:ext cx="420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검정 배경색</a:t>
            </a:r>
            <a:endParaRPr sz="1700"/>
          </a:p>
        </p:txBody>
      </p:sp>
      <p:pic>
        <p:nvPicPr>
          <p:cNvPr id="473" name="Google Shape;47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5425" y="3206361"/>
            <a:ext cx="460320" cy="4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0"/>
          <p:cNvSpPr txBox="1"/>
          <p:nvPr/>
        </p:nvSpPr>
        <p:spPr>
          <a:xfrm>
            <a:off x="3615741" y="3203799"/>
            <a:ext cx="420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산세리프체</a:t>
            </a:r>
            <a:endParaRPr sz="1700"/>
          </a:p>
        </p:txBody>
      </p:sp>
      <p:pic>
        <p:nvPicPr>
          <p:cNvPr id="475" name="Google Shape;47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425" y="3795697"/>
            <a:ext cx="460320" cy="4699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 txBox="1"/>
          <p:nvPr/>
        </p:nvSpPr>
        <p:spPr>
          <a:xfrm>
            <a:off x="3615745" y="3772324"/>
            <a:ext cx="420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" altLang="en-US" sz="1700" err="1"/>
              <a:t>픽토그램</a:t>
            </a:r>
            <a:r>
              <a:rPr lang="ko" sz="1700"/>
              <a:t> 아이콘</a:t>
            </a:r>
            <a:endParaRPr lang="ko-KR" altLang="en-US" sz="1700"/>
          </a:p>
        </p:txBody>
      </p:sp>
      <p:pic>
        <p:nvPicPr>
          <p:cNvPr id="477" name="Google Shape;47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9783" y="2791502"/>
            <a:ext cx="1767163" cy="46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9783" y="3377864"/>
            <a:ext cx="1767163" cy="46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9783" y="3956289"/>
            <a:ext cx="1767163" cy="4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F4E812C1-C8DD-8285-87FD-F29EE7F426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23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1" descr="텍스트, 전자기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712" y="819615"/>
            <a:ext cx="138874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8261" y="819615"/>
            <a:ext cx="138874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8810" y="819615"/>
            <a:ext cx="138874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1"/>
          <p:cNvSpPr/>
          <p:nvPr/>
        </p:nvSpPr>
        <p:spPr>
          <a:xfrm>
            <a:off x="660710" y="4187283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로그인</a:t>
            </a:r>
            <a:endParaRPr sz="1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1"/>
          <p:cNvSpPr/>
          <p:nvPr/>
        </p:nvSpPr>
        <p:spPr>
          <a:xfrm>
            <a:off x="2821258" y="4187283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아이디찾기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1"/>
          <p:cNvSpPr/>
          <p:nvPr/>
        </p:nvSpPr>
        <p:spPr>
          <a:xfrm>
            <a:off x="4981806" y="4187283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비밀번호찾기</a:t>
            </a:r>
            <a:endParaRPr sz="900"/>
          </a:p>
        </p:txBody>
      </p:sp>
      <p:sp>
        <p:nvSpPr>
          <p:cNvPr id="492" name="Google Shape;492;p41"/>
          <p:cNvSpPr/>
          <p:nvPr/>
        </p:nvSpPr>
        <p:spPr>
          <a:xfrm>
            <a:off x="7142354" y="4187283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회원가입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2363" y="819619"/>
            <a:ext cx="1366012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1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997DDFE0-FD1F-CA2E-DEDF-495571E5D7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24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2" descr="텍스트, 시계, 벡터그래픽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894" y="932692"/>
            <a:ext cx="138874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2"/>
          <p:cNvSpPr/>
          <p:nvPr/>
        </p:nvSpPr>
        <p:spPr>
          <a:xfrm>
            <a:off x="1231274" y="4226657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메인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2"/>
          <p:cNvSpPr/>
          <p:nvPr/>
        </p:nvSpPr>
        <p:spPr>
          <a:xfrm>
            <a:off x="3316579" y="4231825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약물검색</a:t>
            </a:r>
            <a:endParaRPr sz="13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(텍스트)</a:t>
            </a:r>
            <a:endParaRPr sz="1300" b="1"/>
          </a:p>
        </p:txBody>
      </p:sp>
      <p:sp>
        <p:nvSpPr>
          <p:cNvPr id="504" name="Google Shape;504;p42"/>
          <p:cNvSpPr/>
          <p:nvPr/>
        </p:nvSpPr>
        <p:spPr>
          <a:xfrm>
            <a:off x="5953022" y="4231827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약물검색</a:t>
            </a:r>
            <a:endParaRPr sz="13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(이미지)</a:t>
            </a:r>
            <a:endParaRPr sz="1300" b="1"/>
          </a:p>
        </p:txBody>
      </p:sp>
      <p:pic>
        <p:nvPicPr>
          <p:cNvPr id="505" name="Google Shape;5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194" y="932700"/>
            <a:ext cx="1388737" cy="308474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2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pic>
        <p:nvPicPr>
          <p:cNvPr id="507" name="Google Shape;5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2525" y="932700"/>
            <a:ext cx="1388125" cy="3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0625" y="932700"/>
            <a:ext cx="1347784" cy="29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5A26C550-C3F4-240F-E1B0-4FCCC16714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25</a:t>
            </a:fld>
            <a:endParaRPr lang="en-US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 animBg="1"/>
      <p:bldP spid="503" grpId="0" animBg="1"/>
      <p:bldP spid="50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/>
          <p:nvPr/>
        </p:nvSpPr>
        <p:spPr>
          <a:xfrm>
            <a:off x="1688474" y="4226657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약물 검색결과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3"/>
          <p:cNvSpPr/>
          <p:nvPr/>
        </p:nvSpPr>
        <p:spPr>
          <a:xfrm>
            <a:off x="4002379" y="4231825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약물 상세정보</a:t>
            </a:r>
            <a:endParaRPr sz="1300" b="1"/>
          </a:p>
        </p:txBody>
      </p:sp>
      <p:sp>
        <p:nvSpPr>
          <p:cNvPr id="517" name="Google Shape;517;p43"/>
          <p:cNvSpPr/>
          <p:nvPr/>
        </p:nvSpPr>
        <p:spPr>
          <a:xfrm>
            <a:off x="6257822" y="4231827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약물 리스트</a:t>
            </a:r>
            <a:endParaRPr sz="1300" b="1"/>
          </a:p>
        </p:txBody>
      </p:sp>
      <p:sp>
        <p:nvSpPr>
          <p:cNvPr id="518" name="Google Shape;518;p43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pic>
        <p:nvPicPr>
          <p:cNvPr id="519" name="Google Shape;5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275" y="932700"/>
            <a:ext cx="1473825" cy="30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125" y="932700"/>
            <a:ext cx="1496350" cy="30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375" y="932700"/>
            <a:ext cx="1473825" cy="30847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4;p21">
            <a:extLst>
              <a:ext uri="{FF2B5EF4-FFF2-40B4-BE49-F238E27FC236}">
                <a16:creationId xmlns:a16="http://schemas.microsoft.com/office/drawing/2014/main" id="{D49131BE-6CF2-F7C1-44A2-C56694990E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26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" grpId="0" animBg="1"/>
      <p:bldP spid="516" grpId="0" animBg="1"/>
      <p:bldP spid="5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/>
          <p:nvPr/>
        </p:nvSpPr>
        <p:spPr>
          <a:xfrm>
            <a:off x="1391167" y="4356438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마이페이지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5040649" y="4356435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정보 변경</a:t>
            </a:r>
            <a:endParaRPr sz="1400" b="1">
              <a:solidFill>
                <a:schemeClr val="dk1"/>
              </a:solidFill>
            </a:endParaRPr>
          </a:p>
        </p:txBody>
      </p:sp>
      <p:pic>
        <p:nvPicPr>
          <p:cNvPr id="530" name="Google Shape;5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494" y="965400"/>
            <a:ext cx="1443806" cy="328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244" y="965400"/>
            <a:ext cx="1365975" cy="328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681" y="965400"/>
            <a:ext cx="1573914" cy="328546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4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8D0AA658-FA5A-9246-A726-DC56E7C464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27</a:t>
            </a:fld>
            <a:endParaRPr lang="en-US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" grpId="0" animBg="1"/>
      <p:bldP spid="5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5"/>
          <p:cNvSpPr/>
          <p:nvPr/>
        </p:nvSpPr>
        <p:spPr>
          <a:xfrm>
            <a:off x="2467342" y="4356438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>주변</a:t>
            </a:r>
            <a:r>
              <a:rPr lang="en-US" altLang="ko" sz="1400" b="1" dirty="0">
                <a:solidFill>
                  <a:schemeClr val="dk1"/>
                </a:solidFill>
              </a:rPr>
              <a:t> </a:t>
            </a:r>
            <a:r>
              <a:rPr lang="ko" sz="1400" b="1" dirty="0">
                <a:solidFill>
                  <a:schemeClr val="dk1"/>
                </a:solidFill>
              </a:rPr>
              <a:t>약국</a:t>
            </a:r>
            <a:r>
              <a:rPr lang="en-US" altLang="ko" sz="1400" b="1" dirty="0">
                <a:solidFill>
                  <a:schemeClr val="dk1"/>
                </a:solidFill>
              </a:rPr>
              <a:t> </a:t>
            </a:r>
            <a:r>
              <a:rPr lang="ko" sz="1400" b="1" dirty="0">
                <a:solidFill>
                  <a:schemeClr val="dk1"/>
                </a:solidFill>
              </a:rPr>
              <a:t>정보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541" name="Google Shape;541;p45"/>
          <p:cNvSpPr/>
          <p:nvPr/>
        </p:nvSpPr>
        <p:spPr>
          <a:xfrm>
            <a:off x="5337818" y="4356435"/>
            <a:ext cx="1365900" cy="376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>약국</a:t>
            </a:r>
            <a:r>
              <a:rPr lang="en-US" altLang="ko" sz="1400" b="1" dirty="0">
                <a:solidFill>
                  <a:schemeClr val="dk1"/>
                </a:solidFill>
              </a:rPr>
              <a:t> </a:t>
            </a:r>
            <a:r>
              <a:rPr lang="ko" sz="1400" b="1" dirty="0">
                <a:solidFill>
                  <a:schemeClr val="dk1"/>
                </a:solidFill>
              </a:rPr>
              <a:t>길찾기</a:t>
            </a:r>
            <a:endParaRPr sz="1400" b="1" dirty="0">
              <a:solidFill>
                <a:schemeClr val="dk1"/>
              </a:solidFill>
            </a:endParaRPr>
          </a:p>
        </p:txBody>
      </p:sp>
      <p:pic>
        <p:nvPicPr>
          <p:cNvPr id="542" name="Google Shape;5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756" y="902081"/>
            <a:ext cx="1665807" cy="321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656" y="902100"/>
            <a:ext cx="1665807" cy="314898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5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개발 내용 </a:t>
            </a:r>
            <a:r>
              <a:rPr lang="en-US" altLang="ko-KR" sz="1800" b="1">
                <a:solidFill>
                  <a:schemeClr val="dk1"/>
                </a:solidFill>
                <a:latin typeface="+mj-ea"/>
                <a:ea typeface="+mj-ea"/>
              </a:rPr>
              <a:t>- </a:t>
            </a: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애플리케이션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1389CB76-5BCA-E06C-81FF-DA95E7BCE1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28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0" animBg="1"/>
      <p:bldP spid="5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" y="0"/>
            <a:ext cx="914335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3739054" y="2360400"/>
            <a:ext cx="16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 algn="ctr">
              <a:buClr>
                <a:srgbClr val="000000"/>
              </a:buClr>
            </a:pPr>
            <a:r>
              <a:rPr lang="ko-KR" altLang="en-US" sz="2700" b="1">
                <a:latin typeface="+mj-ea"/>
                <a:ea typeface="+mj-ea"/>
                <a:cs typeface="Arial"/>
              </a:rPr>
              <a:t>시연 영상</a:t>
            </a:r>
          </a:p>
        </p:txBody>
      </p:sp>
      <p:sp>
        <p:nvSpPr>
          <p:cNvPr id="552" name="Google Shape;552;p46"/>
          <p:cNvSpPr txBox="1"/>
          <p:nvPr/>
        </p:nvSpPr>
        <p:spPr>
          <a:xfrm>
            <a:off x="136055" y="163695"/>
            <a:ext cx="2658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2022-2 </a:t>
            </a:r>
            <a:r>
              <a:rPr lang="ko-KR" altLang="en-US" b="1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>
              <a:buFont typeface="Arial"/>
              <a:buNone/>
            </a:pPr>
            <a:endParaRPr lang="ko-KR" altLang="en-US" b="1">
              <a:solidFill>
                <a:schemeClr val="dk1"/>
              </a:solidFill>
              <a:latin typeface="+mj-ea"/>
              <a:ea typeface="+mj-ea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2459780" y="865838"/>
            <a:ext cx="4226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dirty="0">
                <a:solidFill>
                  <a:schemeClr val="dk1"/>
                </a:solidFill>
                <a:latin typeface="+mj-ea"/>
                <a:ea typeface="+mj-ea"/>
              </a:rPr>
              <a:t>목차</a:t>
            </a:r>
            <a:endParaRPr sz="2700" b="1" i="0" u="none" strike="noStrike" cap="none" dirty="0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2810550" y="1707007"/>
            <a:ext cx="3522900" cy="211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1. </a:t>
            </a: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프로젝트 개요</a:t>
            </a:r>
            <a:endParaRPr sz="2700" b="1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2</a:t>
            </a:r>
            <a:r>
              <a:rPr lang="ko" sz="27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. </a:t>
            </a: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개발 내용</a:t>
            </a:r>
            <a:endParaRPr sz="2700" b="1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3</a:t>
            </a:r>
            <a:r>
              <a:rPr lang="ko" sz="27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rPr>
              <a:t>. </a:t>
            </a: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시연 영상</a:t>
            </a:r>
            <a:endParaRPr sz="2700" b="1" dirty="0">
              <a:solidFill>
                <a:schemeClr val="dk1"/>
              </a:solidFill>
              <a:latin typeface="+mj-ea"/>
              <a:ea typeface="+mj-ea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 sz="2700" b="1" dirty="0">
                <a:solidFill>
                  <a:schemeClr val="dk1"/>
                </a:solidFill>
                <a:latin typeface="+mj-ea"/>
                <a:ea typeface="+mj-ea"/>
              </a:rPr>
              <a:t>4. 결론</a:t>
            </a:r>
            <a:endParaRPr sz="27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8809919" y="4787001"/>
            <a:ext cx="74100" cy="2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ko" altLang="en-US"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/>
          <p:nvPr/>
        </p:nvSpPr>
        <p:spPr>
          <a:xfrm>
            <a:off x="136056" y="163695"/>
            <a:ext cx="31467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시연 영상</a:t>
            </a: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01D23A48-A649-E2C5-2765-C8F5386C74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30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3762367A-8527-BF29-B137-505607794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192" y="265510"/>
            <a:ext cx="2075615" cy="4612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" y="590"/>
            <a:ext cx="9140994" cy="514232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8"/>
          <p:cNvSpPr/>
          <p:nvPr/>
        </p:nvSpPr>
        <p:spPr>
          <a:xfrm>
            <a:off x="1464" y="0"/>
            <a:ext cx="9141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48"/>
          <p:cNvSpPr txBox="1"/>
          <p:nvPr/>
        </p:nvSpPr>
        <p:spPr>
          <a:xfrm>
            <a:off x="3177900" y="2360479"/>
            <a:ext cx="2788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algn="ctr">
              <a:buSzPts val="1100"/>
            </a:pPr>
            <a:r>
              <a:rPr lang="ko-KR" altLang="en-US" sz="2700" b="1">
                <a:solidFill>
                  <a:schemeClr val="dk1"/>
                </a:solidFill>
                <a:latin typeface="맑은 고딕"/>
                <a:ea typeface="맑은 고딕"/>
                <a:sym typeface="Malgun Gothic"/>
              </a:rPr>
              <a:t>결론 및 향후 계획</a:t>
            </a:r>
            <a:endParaRPr lang="ko-KR" altLang="en-US" sz="2700" b="1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136055" y="163695"/>
            <a:ext cx="2658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2022-2 </a:t>
            </a:r>
            <a:r>
              <a:rPr lang="ko-KR" altLang="en-US" b="1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>
              <a:buFont typeface="Arial"/>
              <a:buNone/>
            </a:pP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/>
          <p:nvPr/>
        </p:nvSpPr>
        <p:spPr>
          <a:xfrm>
            <a:off x="136056" y="163695"/>
            <a:ext cx="2706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12700" lvl="0" indent="0">
              <a:buFont typeface="Arial"/>
              <a:buNone/>
            </a:pPr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EAE586-F2CE-EE1B-F370-260357A6CAC6}"/>
              </a:ext>
            </a:extLst>
          </p:cNvPr>
          <p:cNvGrpSpPr/>
          <p:nvPr/>
        </p:nvGrpSpPr>
        <p:grpSpPr>
          <a:xfrm>
            <a:off x="578527" y="1305025"/>
            <a:ext cx="7986946" cy="2533450"/>
            <a:chOff x="637642" y="1408057"/>
            <a:chExt cx="7986946" cy="2533450"/>
          </a:xfrm>
        </p:grpSpPr>
        <p:pic>
          <p:nvPicPr>
            <p:cNvPr id="576" name="Google Shape;576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19763" y="1408057"/>
              <a:ext cx="4504825" cy="253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642" y="1408057"/>
              <a:ext cx="3216144" cy="2533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07B1E4CE-CAFB-B6DD-3BA8-CFB2DEF24E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32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177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07B1E4CE-CAFB-B6DD-3BA8-CFB2DEF24E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378894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33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903AC-2371-43D3-5C6C-BFF0B80BD04D}"/>
              </a:ext>
            </a:extLst>
          </p:cNvPr>
          <p:cNvSpPr txBox="1"/>
          <p:nvPr/>
        </p:nvSpPr>
        <p:spPr>
          <a:xfrm>
            <a:off x="2406863" y="1020526"/>
            <a:ext cx="4330269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b="1" dirty="0">
                <a:latin typeface="+mj-lt"/>
                <a:cs typeface="Times New Roman" panose="02020603050405020304" pitchFamily="18" charset="0"/>
              </a:rPr>
              <a:t>Key Challenge</a:t>
            </a:r>
          </a:p>
          <a:p>
            <a:pPr algn="ctr"/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  <a:ea typeface="+mn-ea"/>
              </a:rPr>
              <a:t>다</a:t>
            </a:r>
            <a:r>
              <a:rPr lang="ko-KR" altLang="en-US" sz="1600" b="1" dirty="0">
                <a:latin typeface="+mn-ea"/>
                <a:ea typeface="+mn-ea"/>
              </a:rPr>
              <a:t>양한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en-US" altLang="ko-KR" sz="1600" b="1" dirty="0" err="1">
                <a:latin typeface="+mn-ea"/>
                <a:ea typeface="+mn-ea"/>
              </a:rPr>
              <a:t>의약품</a:t>
            </a:r>
            <a:r>
              <a:rPr lang="en-US" altLang="ko-KR" sz="1600" b="1" dirty="0">
                <a:latin typeface="+mn-ea"/>
                <a:ea typeface="+mn-ea"/>
              </a:rPr>
              <a:t> </a:t>
            </a:r>
            <a:r>
              <a:rPr lang="en-US" altLang="ko-KR" sz="1600" b="1" dirty="0" err="1">
                <a:latin typeface="+mn-ea"/>
                <a:ea typeface="+mn-ea"/>
              </a:rPr>
              <a:t>종류</a:t>
            </a:r>
            <a:r>
              <a:rPr lang="en-US" altLang="ko-KR" sz="1600" b="1" dirty="0">
                <a:latin typeface="+mn-ea"/>
                <a:ea typeface="+mn-ea"/>
              </a:rPr>
              <a:t> - </a:t>
            </a:r>
            <a:r>
              <a:rPr lang="ko-KR" altLang="en-US" sz="1600" b="1" dirty="0">
                <a:latin typeface="+mn-ea"/>
                <a:ea typeface="+mn-ea"/>
              </a:rPr>
              <a:t>약 </a:t>
            </a:r>
            <a:r>
              <a:rPr lang="en-US" altLang="ko-KR" sz="1600" b="1" dirty="0">
                <a:latin typeface="+mn-ea"/>
                <a:ea typeface="+mn-ea"/>
              </a:rPr>
              <a:t>24,000</a:t>
            </a:r>
            <a:r>
              <a:rPr lang="ko-KR" altLang="en-US" sz="1600" b="1" dirty="0">
                <a:latin typeface="+mn-ea"/>
                <a:ea typeface="+mn-ea"/>
              </a:rPr>
              <a:t>종</a:t>
            </a:r>
            <a:endParaRPr lang="en-US" altLang="ko-KR" sz="16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  <a:ea typeface="+mn-ea"/>
              </a:rPr>
              <a:t>부족한 의약품 이미지 개수 </a:t>
            </a:r>
            <a:r>
              <a:rPr lang="en-US" altLang="ko-KR" sz="1600" b="1" dirty="0">
                <a:latin typeface="+mn-ea"/>
                <a:ea typeface="+mn-ea"/>
              </a:rPr>
              <a:t>-</a:t>
            </a:r>
            <a:r>
              <a:rPr lang="ko-KR" altLang="en-US" sz="1600" b="1" dirty="0">
                <a:latin typeface="+mn-ea"/>
                <a:ea typeface="+mn-ea"/>
              </a:rPr>
              <a:t> 종류 별 </a:t>
            </a:r>
            <a:r>
              <a:rPr lang="en-US" altLang="ko-KR" sz="1600" b="1" dirty="0">
                <a:latin typeface="+mn-ea"/>
                <a:ea typeface="+mn-ea"/>
              </a:rPr>
              <a:t>1</a:t>
            </a:r>
            <a:r>
              <a:rPr lang="ko-KR" altLang="en-US" sz="1600" b="1" dirty="0">
                <a:latin typeface="+mn-ea"/>
                <a:ea typeface="+mn-ea"/>
              </a:rPr>
              <a:t>장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6" name="Google Shape;575;p49">
            <a:extLst>
              <a:ext uri="{FF2B5EF4-FFF2-40B4-BE49-F238E27FC236}">
                <a16:creationId xmlns:a16="http://schemas.microsoft.com/office/drawing/2014/main" id="{856AD41D-73F6-500F-E70B-2745EA0D2FA7}"/>
              </a:ext>
            </a:extLst>
          </p:cNvPr>
          <p:cNvSpPr txBox="1"/>
          <p:nvPr/>
        </p:nvSpPr>
        <p:spPr>
          <a:xfrm>
            <a:off x="136056" y="163695"/>
            <a:ext cx="2706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12700" lvl="0" indent="0">
              <a:buFont typeface="Arial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향후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94403-D97C-B968-A6AC-28F684C76345}"/>
              </a:ext>
            </a:extLst>
          </p:cNvPr>
          <p:cNvSpPr txBox="1"/>
          <p:nvPr/>
        </p:nvSpPr>
        <p:spPr>
          <a:xfrm>
            <a:off x="1128523" y="3292367"/>
            <a:ext cx="68869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맑은 고딕"/>
                <a:ea typeface="맑은 고딕"/>
              </a:rPr>
              <a:t>데이터셋 확장 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  <a:ea typeface="맑은 고딕"/>
              </a:rPr>
              <a:t>및</a:t>
            </a:r>
            <a:r>
              <a:rPr lang="ko-KR" altLang="en-US" sz="2400" b="1" dirty="0">
                <a:solidFill>
                  <a:schemeClr val="tx1"/>
                </a:solidFill>
                <a:latin typeface="맑은 고딕"/>
                <a:ea typeface="맑은 고딕"/>
              </a:rPr>
              <a:t> 새로운 모델 도입</a:t>
            </a:r>
            <a:endParaRPr lang="en-US" altLang="ko-KR" sz="240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140AA80-33DA-2D83-0B7F-470AA7C92AB1}"/>
              </a:ext>
            </a:extLst>
          </p:cNvPr>
          <p:cNvSpPr/>
          <p:nvPr/>
        </p:nvSpPr>
        <p:spPr>
          <a:xfrm>
            <a:off x="4234871" y="2501119"/>
            <a:ext cx="674255" cy="51098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6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23" y="-2"/>
            <a:ext cx="914335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0"/>
          <p:cNvSpPr txBox="1"/>
          <p:nvPr/>
        </p:nvSpPr>
        <p:spPr>
          <a:xfrm>
            <a:off x="136055" y="163695"/>
            <a:ext cx="2658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2022-2 </a:t>
            </a:r>
            <a:r>
              <a:rPr lang="ko-KR" altLang="en-US" b="1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b="1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  <a:p>
            <a:pPr marL="0" lvl="0" indent="0">
              <a:buFont typeface="Arial"/>
              <a:buNone/>
            </a:pPr>
            <a:endParaRPr lang="ko-KR" altLang="en-US" b="1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585" name="Google Shape;585;p50"/>
          <p:cNvSpPr txBox="1"/>
          <p:nvPr/>
        </p:nvSpPr>
        <p:spPr>
          <a:xfrm>
            <a:off x="3265207" y="2360407"/>
            <a:ext cx="26136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af-ZA" altLang="ko" sz="2700" b="1">
                <a:solidFill>
                  <a:schemeClr val="dk1"/>
                </a:solidFill>
              </a:rPr>
              <a:t>Q &amp; A</a:t>
            </a:r>
            <a:endParaRPr lang="af-ZA" sz="2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"/>
          <p:cNvSpPr txBox="1">
            <a:spLocks noGrp="1"/>
          </p:cNvSpPr>
          <p:nvPr>
            <p:ph type="title"/>
          </p:nvPr>
        </p:nvSpPr>
        <p:spPr>
          <a:xfrm>
            <a:off x="3520714" y="2383584"/>
            <a:ext cx="21027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2400" b="1"/>
              <a:t>THANK YOU</a:t>
            </a:r>
            <a:endParaRPr/>
          </a:p>
        </p:txBody>
      </p:sp>
      <p:sp>
        <p:nvSpPr>
          <p:cNvPr id="592" name="Google Shape;592;p51"/>
          <p:cNvSpPr txBox="1"/>
          <p:nvPr/>
        </p:nvSpPr>
        <p:spPr>
          <a:xfrm>
            <a:off x="136055" y="163695"/>
            <a:ext cx="2658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ko-KR" sz="1400" b="1">
                <a:solidFill>
                  <a:schemeClr val="dk1"/>
                </a:solidFill>
              </a:rPr>
              <a:t>2022-2 </a:t>
            </a:r>
            <a:r>
              <a:rPr lang="ko-KR" altLang="en-US" sz="1400" b="1">
                <a:solidFill>
                  <a:schemeClr val="dk1"/>
                </a:solidFill>
              </a:rPr>
              <a:t>컴퓨터공학종합설계</a:t>
            </a:r>
            <a:r>
              <a:rPr lang="en-US" altLang="ko-KR" sz="1400" b="1">
                <a:solidFill>
                  <a:schemeClr val="dk1"/>
                </a:solidFill>
              </a:rPr>
              <a:t>2</a:t>
            </a:r>
            <a:endParaRPr lang="ko-KR" altLang="en-US" sz="1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" y="0"/>
            <a:ext cx="91433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265157" y="2360507"/>
            <a:ext cx="26136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ko-KR" altLang="en-US" sz="2700" b="1" dirty="0">
                <a:latin typeface="+mj-ea"/>
                <a:ea typeface="+mj-ea"/>
                <a:cs typeface="Arial"/>
                <a:sym typeface="Arial"/>
              </a:rPr>
              <a:t>프로젝트 개요</a:t>
            </a:r>
          </a:p>
        </p:txBody>
      </p:sp>
      <p:sp>
        <p:nvSpPr>
          <p:cNvPr id="108" name="Google Shape;108;p20"/>
          <p:cNvSpPr txBox="1"/>
          <p:nvPr/>
        </p:nvSpPr>
        <p:spPr>
          <a:xfrm>
            <a:off x="136055" y="163695"/>
            <a:ext cx="2658300" cy="22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+mj-ea"/>
                <a:ea typeface="+mj-ea"/>
              </a:rPr>
              <a:t>2022-2 </a:t>
            </a:r>
            <a:r>
              <a:rPr lang="ko-KR" altLang="en-US" b="1" dirty="0">
                <a:solidFill>
                  <a:schemeClr val="dk1"/>
                </a:solidFill>
                <a:latin typeface="+mj-ea"/>
                <a:ea typeface="+mj-ea"/>
              </a:rPr>
              <a:t>컴퓨터공학종합설계</a:t>
            </a:r>
            <a:r>
              <a:rPr lang="en-US" altLang="ko-KR" b="1" dirty="0">
                <a:solidFill>
                  <a:schemeClr val="dk1"/>
                </a:solidFill>
                <a:latin typeface="+mj-ea"/>
                <a:ea typeface="+mj-ea"/>
              </a:rPr>
              <a:t>2</a:t>
            </a:r>
            <a:endParaRPr lang="ko-KR" altLang="en-US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136056" y="163695"/>
            <a:ext cx="2241000" cy="28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ko" altLang="en-US" sz="1800" b="1" dirty="0">
                <a:solidFill>
                  <a:schemeClr val="dk1"/>
                </a:solidFill>
                <a:latin typeface="+mj-ea"/>
                <a:ea typeface="+mj-ea"/>
              </a:rPr>
              <a:t>프로젝트 개요</a:t>
            </a:r>
            <a:endParaRPr sz="18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2" y="1052946"/>
            <a:ext cx="49434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136056" y="163695"/>
            <a:ext cx="2241000" cy="28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24" name="Google Shape;124;p22"/>
          <p:cNvSpPr txBox="1"/>
          <p:nvPr/>
        </p:nvSpPr>
        <p:spPr>
          <a:xfrm>
            <a:off x="1175562" y="1655912"/>
            <a:ext cx="67929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ko" sz="2800" b="1" dirty="0">
                <a:latin typeface="+mn-ea"/>
                <a:ea typeface="+mn-ea"/>
                <a:cs typeface="Nanum Gothic"/>
                <a:sym typeface="Nanum Gothic"/>
              </a:rPr>
              <a:t>환자의 알 권리</a:t>
            </a:r>
            <a:endParaRPr lang="ko-KR" altLang="en-US" sz="2800" b="1" i="0" u="none" strike="noStrike" cap="none" dirty="0">
              <a:solidFill>
                <a:srgbClr val="000000"/>
              </a:solidFill>
              <a:latin typeface="+mn-ea"/>
              <a:ea typeface="+mn-ea"/>
              <a:cs typeface="Nanum Gothic"/>
              <a:sym typeface="Nanum Gothic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1175562" y="2321696"/>
            <a:ext cx="67929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SzPts val="2400"/>
            </a:pPr>
            <a:r>
              <a:rPr lang="ko" sz="2800" b="1" dirty="0">
                <a:latin typeface="+mn-ea"/>
                <a:ea typeface="+mn-ea"/>
                <a:cs typeface="Nanum Gothic"/>
                <a:sym typeface="Nanum Gothic"/>
              </a:rPr>
              <a:t>의약품 오용 방지</a:t>
            </a:r>
            <a:endParaRPr sz="2800" b="1" dirty="0">
              <a:latin typeface="+mn-ea"/>
              <a:ea typeface="+mn-ea"/>
              <a:cs typeface="Nanum Gothic"/>
              <a:sym typeface="Nanum Gothic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1175562" y="2987480"/>
            <a:ext cx="67929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SzPts val="2400"/>
            </a:pPr>
            <a:r>
              <a:rPr lang="ko" sz="2800" b="1" dirty="0">
                <a:latin typeface="+mn-ea"/>
                <a:ea typeface="+mn-ea"/>
                <a:cs typeface="Nanum Gothic"/>
                <a:sym typeface="Nanum Gothic"/>
              </a:rPr>
              <a:t>의약품 식별</a:t>
            </a:r>
            <a:endParaRPr sz="2800" b="1" dirty="0">
              <a:latin typeface="+mn-ea"/>
              <a:ea typeface="+mn-ea"/>
              <a:cs typeface="Nanum Gothic"/>
              <a:sym typeface="Nanum Gothic"/>
            </a:endParaRP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6CAA3DD4-52E1-2137-3A97-26FE88D421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6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136056" y="163695"/>
            <a:ext cx="2241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800" b="1">
                <a:solidFill>
                  <a:schemeClr val="dk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34" name="Google Shape;134;p23"/>
          <p:cNvSpPr txBox="1"/>
          <p:nvPr/>
        </p:nvSpPr>
        <p:spPr>
          <a:xfrm>
            <a:off x="2519550" y="3761500"/>
            <a:ext cx="4104900" cy="327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altLang="en-US" sz="1600" b="1" u="sng" dirty="0">
                <a:solidFill>
                  <a:srgbClr val="35BFC1"/>
                </a:solidFill>
                <a:latin typeface="+mn-ea"/>
                <a:ea typeface="+mn-ea"/>
              </a:rPr>
              <a:t>이미지 기반</a:t>
            </a:r>
            <a:r>
              <a:rPr lang="ko-KR" altLang="en-US" sz="1600" b="1" dirty="0">
                <a:solidFill>
                  <a:schemeClr val="dk1"/>
                </a:solidFill>
                <a:latin typeface="+mn-ea"/>
                <a:ea typeface="+mn-ea"/>
              </a:rPr>
              <a:t> </a:t>
            </a:r>
            <a:r>
              <a:rPr lang="ko" sz="1600" b="1" dirty="0">
                <a:solidFill>
                  <a:schemeClr val="dk1"/>
                </a:solidFill>
                <a:latin typeface="+mn-ea"/>
                <a:ea typeface="+mn-ea"/>
              </a:rPr>
              <a:t>의약품 식별 애플리케이션</a:t>
            </a:r>
            <a:endParaRPr sz="1600" b="1"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04E3DBFF-5CB3-05BC-35B7-CA89D5E951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7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3" name="그림 3" descr="텍스트, 명함, 벡터그래픽이(가) 표시된 사진&#10;&#10;자동 생성된 설명">
            <a:extLst>
              <a:ext uri="{FF2B5EF4-FFF2-40B4-BE49-F238E27FC236}">
                <a16:creationId xmlns:a16="http://schemas.microsoft.com/office/drawing/2014/main" id="{632BC456-ABD8-F43B-3292-018E15EA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87624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136040" y="163700"/>
            <a:ext cx="58812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기존 프로젝트 분석 </a:t>
            </a:r>
          </a:p>
        </p:txBody>
      </p:sp>
      <p:sp>
        <p:nvSpPr>
          <p:cNvPr id="142" name="Google Shape;142;p24"/>
          <p:cNvSpPr txBox="1"/>
          <p:nvPr/>
        </p:nvSpPr>
        <p:spPr>
          <a:xfrm>
            <a:off x="533650" y="620175"/>
            <a:ext cx="44205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-KR" sz="1500" b="1" dirty="0">
                <a:latin typeface="+mn-ea"/>
                <a:ea typeface="+mn-ea"/>
              </a:rPr>
              <a:t>2021</a:t>
            </a:r>
            <a:r>
              <a:rPr lang="ko-KR" altLang="en-US" sz="1500" b="1" dirty="0">
                <a:latin typeface="+mn-ea"/>
                <a:ea typeface="+mn-ea"/>
              </a:rPr>
              <a:t>년 종합설계 동일 주제 프로젝트</a:t>
            </a: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154" y="1873113"/>
            <a:ext cx="3624075" cy="201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575" y="1821775"/>
            <a:ext cx="3808653" cy="2118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6AD267FE-02CA-8ECA-A6BD-A32DBADD3E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8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5"/>
          <p:cNvGrpSpPr/>
          <p:nvPr/>
        </p:nvGrpSpPr>
        <p:grpSpPr>
          <a:xfrm>
            <a:off x="2778921" y="1143655"/>
            <a:ext cx="3586177" cy="3636300"/>
            <a:chOff x="532196" y="1692920"/>
            <a:chExt cx="4781569" cy="4848400"/>
          </a:xfrm>
        </p:grpSpPr>
        <p:grpSp>
          <p:nvGrpSpPr>
            <p:cNvPr id="152" name="Google Shape;152;p25"/>
            <p:cNvGrpSpPr/>
            <p:nvPr/>
          </p:nvGrpSpPr>
          <p:grpSpPr>
            <a:xfrm>
              <a:off x="532196" y="1692920"/>
              <a:ext cx="4781569" cy="3675871"/>
              <a:chOff x="729828" y="1812103"/>
              <a:chExt cx="4781569" cy="3675871"/>
            </a:xfrm>
          </p:grpSpPr>
          <p:pic>
            <p:nvPicPr>
              <p:cNvPr id="153" name="Google Shape;153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29828" y="1812103"/>
                <a:ext cx="2171945" cy="36758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2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259243" y="1812104"/>
                <a:ext cx="2252154" cy="36758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5" name="Google Shape;155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2575" y="5600725"/>
              <a:ext cx="3960813" cy="9405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5"/>
          <p:cNvSpPr txBox="1"/>
          <p:nvPr/>
        </p:nvSpPr>
        <p:spPr>
          <a:xfrm>
            <a:off x="136056" y="163695"/>
            <a:ext cx="2241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</a:rPr>
              <a:t>기존 프로젝트 분석</a:t>
            </a:r>
          </a:p>
        </p:txBody>
      </p:sp>
      <p:sp>
        <p:nvSpPr>
          <p:cNvPr id="157" name="Google Shape;157;p25"/>
          <p:cNvSpPr txBox="1"/>
          <p:nvPr/>
        </p:nvSpPr>
        <p:spPr>
          <a:xfrm>
            <a:off x="533650" y="620175"/>
            <a:ext cx="44205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indent="0">
              <a:buSzPts val="1400"/>
              <a:buFont typeface="Arial"/>
              <a:buNone/>
            </a:pPr>
            <a:r>
              <a:rPr lang="ko-KR" altLang="en-US" sz="1500" b="1" dirty="0">
                <a:latin typeface="+mn-ea"/>
                <a:ea typeface="+mn-ea"/>
              </a:rPr>
              <a:t>약학정보원 의약품검색 </a:t>
            </a:r>
            <a:r>
              <a:rPr lang="en-US" altLang="ko-KR" sz="1500" b="1" dirty="0">
                <a:latin typeface="+mn-ea"/>
                <a:ea typeface="+mn-ea"/>
              </a:rPr>
              <a:t>APP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2" name="Google Shape;114;p21">
            <a:extLst>
              <a:ext uri="{FF2B5EF4-FFF2-40B4-BE49-F238E27FC236}">
                <a16:creationId xmlns:a16="http://schemas.microsoft.com/office/drawing/2014/main" id="{E2289BE9-3437-DD1A-7DCA-5FE841FC6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65106" y="4779946"/>
            <a:ext cx="170400" cy="24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-US" altLang="ko">
                <a:latin typeface="Arial"/>
                <a:cs typeface="Arial"/>
              </a:rPr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500"/>
                <a:buNone/>
              </a:pPr>
              <a:t>9</a:t>
            </a:fld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1875</Words>
  <Application>Microsoft Office PowerPoint</Application>
  <PresentationFormat>화면 슬라이드 쇼(16:9)</PresentationFormat>
  <Paragraphs>323</Paragraphs>
  <Slides>35</Slides>
  <Notes>35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Simple Light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조 현준</cp:lastModifiedBy>
  <cp:revision>2</cp:revision>
  <dcterms:modified xsi:type="dcterms:W3CDTF">2022-12-05T05:05:51Z</dcterms:modified>
</cp:coreProperties>
</file>